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3436600" cy="7556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90" name="Shape 190"/>
          <p:cNvSpPr/>
          <p:nvPr>
            <p:ph type="sldImg"/>
          </p:nvPr>
        </p:nvSpPr>
        <p:spPr>
          <a:xfrm>
            <a:off x="1143000" y="685800"/>
            <a:ext cx="4572000" cy="3429000"/>
          </a:xfrm>
          <a:prstGeom prst="rect">
            <a:avLst/>
          </a:prstGeom>
        </p:spPr>
        <p:txBody>
          <a:bodyPr/>
          <a:lstStyle/>
          <a:p>
            <a:pPr/>
          </a:p>
        </p:txBody>
      </p:sp>
      <p:sp>
        <p:nvSpPr>
          <p:cNvPr id="191" name="Shape 19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marL="215999" indent="-215999" latinLnBrk="0">
      <a:defRPr sz="2000">
        <a:latin typeface="+mn-lt"/>
        <a:ea typeface="+mn-ea"/>
        <a:cs typeface="+mn-cs"/>
        <a:sym typeface="Liberation Sans"/>
      </a:defRPr>
    </a:lvl1pPr>
    <a:lvl2pPr marL="215999" indent="12600" latinLnBrk="0">
      <a:defRPr sz="2000">
        <a:latin typeface="+mn-lt"/>
        <a:ea typeface="+mn-ea"/>
        <a:cs typeface="+mn-cs"/>
        <a:sym typeface="Liberation Sans"/>
      </a:defRPr>
    </a:lvl2pPr>
    <a:lvl3pPr marL="215999" indent="241200" latinLnBrk="0">
      <a:defRPr sz="2000">
        <a:latin typeface="+mn-lt"/>
        <a:ea typeface="+mn-ea"/>
        <a:cs typeface="+mn-cs"/>
        <a:sym typeface="Liberation Sans"/>
      </a:defRPr>
    </a:lvl3pPr>
    <a:lvl4pPr marL="215999" indent="469800" latinLnBrk="0">
      <a:defRPr sz="2000">
        <a:latin typeface="+mn-lt"/>
        <a:ea typeface="+mn-ea"/>
        <a:cs typeface="+mn-cs"/>
        <a:sym typeface="Liberation Sans"/>
      </a:defRPr>
    </a:lvl4pPr>
    <a:lvl5pPr marL="215999" indent="698400" latinLnBrk="0">
      <a:defRPr sz="2000">
        <a:latin typeface="+mn-lt"/>
        <a:ea typeface="+mn-ea"/>
        <a:cs typeface="+mn-cs"/>
        <a:sym typeface="Liberation Sans"/>
      </a:defRPr>
    </a:lvl5pPr>
    <a:lvl6pPr marL="215999" indent="927000" latinLnBrk="0">
      <a:defRPr sz="2000">
        <a:latin typeface="+mn-lt"/>
        <a:ea typeface="+mn-ea"/>
        <a:cs typeface="+mn-cs"/>
        <a:sym typeface="Liberation Sans"/>
      </a:defRPr>
    </a:lvl6pPr>
    <a:lvl7pPr marL="215999" indent="1155600" latinLnBrk="0">
      <a:defRPr sz="2000">
        <a:latin typeface="+mn-lt"/>
        <a:ea typeface="+mn-ea"/>
        <a:cs typeface="+mn-cs"/>
        <a:sym typeface="Liberation Sans"/>
      </a:defRPr>
    </a:lvl7pPr>
    <a:lvl8pPr marL="215999" indent="1384200" latinLnBrk="0">
      <a:defRPr sz="2000">
        <a:latin typeface="+mn-lt"/>
        <a:ea typeface="+mn-ea"/>
        <a:cs typeface="+mn-cs"/>
        <a:sym typeface="Liberation Sans"/>
      </a:defRPr>
    </a:lvl8pPr>
    <a:lvl9pPr marL="215999" indent="1612800" latinLnBrk="0">
      <a:defRPr sz="2000">
        <a:latin typeface="+mn-lt"/>
        <a:ea typeface="+mn-ea"/>
        <a:cs typeface="+mn-cs"/>
        <a:sym typeface="Liberation Sans"/>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ímdia">
    <p:spTree>
      <p:nvGrpSpPr>
        <p:cNvPr id="1" name=""/>
        <p:cNvGrpSpPr/>
        <p:nvPr/>
      </p:nvGrpSpPr>
      <p:grpSpPr>
        <a:xfrm>
          <a:off x="0" y="0"/>
          <a:ext cx="0" cy="0"/>
          <a:chOff x="0" y="0"/>
          <a:chExt cx="0" cy="0"/>
        </a:xfrm>
      </p:grpSpPr>
      <p:sp>
        <p:nvSpPr>
          <p:cNvPr id="11" name="Title Text"/>
          <p:cNvSpPr txBox="1"/>
          <p:nvPr>
            <p:ph type="title"/>
          </p:nvPr>
        </p:nvSpPr>
        <p:spPr>
          <a:xfrm>
            <a:off x="1679972" y="1237201"/>
            <a:ext cx="10079833" cy="2631890"/>
          </a:xfrm>
          <a:prstGeom prst="rect">
            <a:avLst/>
          </a:prstGeom>
        </p:spPr>
        <p:txBody>
          <a:bodyPr anchor="b"/>
          <a:lstStyle>
            <a:lvl1pPr algn="ctr">
              <a:defRPr sz="6600"/>
            </a:lvl1pPr>
          </a:lstStyle>
          <a:p>
            <a:pPr/>
            <a:r>
              <a:t>Title Text</a:t>
            </a:r>
          </a:p>
        </p:txBody>
      </p:sp>
      <p:sp>
        <p:nvSpPr>
          <p:cNvPr id="12" name="Body Level One…"/>
          <p:cNvSpPr txBox="1"/>
          <p:nvPr>
            <p:ph type="body" sz="quarter" idx="1"/>
          </p:nvPr>
        </p:nvSpPr>
        <p:spPr>
          <a:xfrm>
            <a:off x="1679972" y="3970580"/>
            <a:ext cx="10079833" cy="1825170"/>
          </a:xfrm>
          <a:prstGeom prst="rect">
            <a:avLst/>
          </a:prstGeom>
        </p:spPr>
        <p:txBody>
          <a:bodyPr/>
          <a:lstStyle>
            <a:lvl1pPr marL="0" indent="0" algn="ctr">
              <a:buSzTx/>
              <a:buFontTx/>
              <a:buNone/>
              <a:defRPr sz="2600"/>
            </a:lvl1pPr>
            <a:lvl2pPr marL="755952" indent="-251989" algn="ctr">
              <a:buFontTx/>
              <a:defRPr sz="2600"/>
            </a:lvl2pPr>
            <a:lvl3pPr marL="1305749" indent="-297806" algn="ctr">
              <a:buFontTx/>
              <a:defRPr sz="2600"/>
            </a:lvl3pPr>
            <a:lvl4pPr marL="1856733" indent="-344828" algn="ctr">
              <a:buFontTx/>
              <a:defRPr sz="2600"/>
            </a:lvl4pPr>
            <a:lvl5pPr marL="2360705" indent="-344828" algn="ctr">
              <a:buFontTx/>
              <a:defRPr sz="26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uota">
    <p:spTree>
      <p:nvGrpSpPr>
        <p:cNvPr id="1" name=""/>
        <p:cNvGrpSpPr/>
        <p:nvPr/>
      </p:nvGrpSpPr>
      <p:grpSpPr>
        <a:xfrm>
          <a:off x="0" y="0"/>
          <a:ext cx="0" cy="0"/>
          <a:chOff x="0" y="0"/>
          <a:chExt cx="0" cy="0"/>
        </a:xfrm>
      </p:grpSpPr>
      <p:sp>
        <p:nvSpPr>
          <p:cNvPr id="92" name="Slide Number"/>
          <p:cNvSpPr txBox="1"/>
          <p:nvPr>
            <p:ph type="sldNum" sz="quarter" idx="2"/>
          </p:nvPr>
        </p:nvSpPr>
        <p:spPr>
          <a:prstGeom prst="rect">
            <a:avLst/>
          </a:prstGeom>
        </p:spPr>
        <p:txBody>
          <a:bodyPr/>
          <a:lstStyle/>
          <a:p>
            <a:pPr/>
            <a:fld id="{86CB4B4D-7CA3-9044-876B-883B54F8677D}" type="slidenum"/>
          </a:p>
        </p:txBody>
      </p:sp>
      <p:sp>
        <p:nvSpPr>
          <p:cNvPr id="93" name="Title Text"/>
          <p:cNvSpPr txBox="1"/>
          <p:nvPr>
            <p:ph type="title"/>
          </p:nvPr>
        </p:nvSpPr>
        <p:spPr>
          <a:xfrm>
            <a:off x="671946" y="301321"/>
            <a:ext cx="12095052" cy="1261799"/>
          </a:xfrm>
          <a:prstGeom prst="rect">
            <a:avLst/>
          </a:prstGeom>
        </p:spPr>
        <p:txBody>
          <a:bodyPr/>
          <a:lstStyle/>
          <a:p>
            <a:pPr/>
            <a:r>
              <a:t>Title Text</a:t>
            </a:r>
          </a:p>
        </p:txBody>
      </p:sp>
      <p:sp>
        <p:nvSpPr>
          <p:cNvPr id="94" name="Body Level One…"/>
          <p:cNvSpPr txBox="1"/>
          <p:nvPr>
            <p:ph type="body" idx="1"/>
          </p:nvPr>
        </p:nvSpPr>
        <p:spPr>
          <a:xfrm>
            <a:off x="671946" y="1768678"/>
            <a:ext cx="12095052" cy="4384081"/>
          </a:xfrm>
          <a:prstGeom prst="rect">
            <a:avLst/>
          </a:prstGeom>
        </p:spPr>
        <p:txBody>
          <a:bodyPr/>
          <a:lstStyle>
            <a:lvl1pPr>
              <a:spcBef>
                <a:spcPts val="1400"/>
              </a:spcBef>
              <a:buSzTx/>
              <a:buFontTx/>
              <a:buNone/>
            </a:lvl1pPr>
            <a:lvl2pPr>
              <a:spcBef>
                <a:spcPts val="1400"/>
              </a:spcBef>
              <a:buFontTx/>
            </a:lvl2pPr>
            <a:lvl3pPr>
              <a:spcBef>
                <a:spcPts val="1400"/>
              </a:spcBef>
              <a:buFontTx/>
            </a:lvl3pPr>
            <a:lvl4pPr>
              <a:spcBef>
                <a:spcPts val="1400"/>
              </a:spcBef>
              <a:buFontTx/>
            </a:lvl4pPr>
            <a:lvl5pPr>
              <a:spcBef>
                <a:spcPts val="1400"/>
              </a:spcBef>
              <a:buFontTx/>
            </a:lvl5p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ímdia">
    <p:spTree>
      <p:nvGrpSpPr>
        <p:cNvPr id="1" name=""/>
        <p:cNvGrpSpPr/>
        <p:nvPr/>
      </p:nvGrpSpPr>
      <p:grpSpPr>
        <a:xfrm>
          <a:off x="0" y="0"/>
          <a:ext cx="0" cy="0"/>
          <a:chOff x="0" y="0"/>
          <a:chExt cx="0" cy="0"/>
        </a:xfrm>
      </p:grpSpPr>
      <p:sp>
        <p:nvSpPr>
          <p:cNvPr id="101" name="Title Text"/>
          <p:cNvSpPr txBox="1"/>
          <p:nvPr>
            <p:ph type="title"/>
          </p:nvPr>
        </p:nvSpPr>
        <p:spPr>
          <a:xfrm>
            <a:off x="1679972" y="1237201"/>
            <a:ext cx="10079833" cy="2631890"/>
          </a:xfrm>
          <a:prstGeom prst="rect">
            <a:avLst/>
          </a:prstGeom>
        </p:spPr>
        <p:txBody>
          <a:bodyPr anchor="b"/>
          <a:lstStyle>
            <a:lvl1pPr algn="ctr">
              <a:defRPr sz="6600"/>
            </a:lvl1pPr>
          </a:lstStyle>
          <a:p>
            <a:pPr/>
            <a:r>
              <a:t>Title Text</a:t>
            </a:r>
          </a:p>
        </p:txBody>
      </p:sp>
      <p:sp>
        <p:nvSpPr>
          <p:cNvPr id="102" name="Body Level One…"/>
          <p:cNvSpPr txBox="1"/>
          <p:nvPr>
            <p:ph type="body" sz="quarter" idx="1"/>
          </p:nvPr>
        </p:nvSpPr>
        <p:spPr>
          <a:xfrm>
            <a:off x="1679972" y="3970580"/>
            <a:ext cx="10079833" cy="1825170"/>
          </a:xfrm>
          <a:prstGeom prst="rect">
            <a:avLst/>
          </a:prstGeom>
        </p:spPr>
        <p:txBody>
          <a:bodyPr/>
          <a:lstStyle>
            <a:lvl1pPr marL="0" indent="0" algn="ctr">
              <a:buSzTx/>
              <a:buFontTx/>
              <a:buNone/>
              <a:defRPr sz="2600"/>
            </a:lvl1pPr>
            <a:lvl2pPr marL="755952" indent="-251989" algn="ctr">
              <a:buFontTx/>
              <a:defRPr sz="2600"/>
            </a:lvl2pPr>
            <a:lvl3pPr marL="1305749" indent="-297806" algn="ctr">
              <a:buFontTx/>
              <a:defRPr sz="2600"/>
            </a:lvl3pPr>
            <a:lvl4pPr marL="1856733" indent="-344828" algn="ctr">
              <a:buFontTx/>
              <a:defRPr sz="2600"/>
            </a:lvl4pPr>
            <a:lvl5pPr marL="2360705" indent="-344828" algn="ctr">
              <a:buFontTx/>
              <a:defRPr sz="2600"/>
            </a:lvl5pPr>
          </a:lstStyle>
          <a:p>
            <a:pPr/>
            <a:r>
              <a:t>Body Level One</a:t>
            </a:r>
          </a:p>
          <a:p>
            <a:pPr lvl="1"/>
            <a:r>
              <a:t>Body Level Two</a:t>
            </a:r>
          </a:p>
          <a:p>
            <a:pPr lvl="2"/>
            <a:r>
              <a:t>Body Level Three</a:t>
            </a:r>
          </a:p>
          <a:p>
            <a:pPr lvl="3"/>
            <a:r>
              <a:t>Body Level Four</a:t>
            </a:r>
          </a:p>
          <a:p>
            <a:pPr lvl="4"/>
            <a:r>
              <a:t>Body Level Five</a:t>
            </a: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ím és tartalom">
    <p:spTree>
      <p:nvGrpSpPr>
        <p:cNvPr id="1" name=""/>
        <p:cNvGrpSpPr/>
        <p:nvPr/>
      </p:nvGrpSpPr>
      <p:grpSpPr>
        <a:xfrm>
          <a:off x="0" y="0"/>
          <a:ext cx="0" cy="0"/>
          <a:chOff x="0" y="0"/>
          <a:chExt cx="0" cy="0"/>
        </a:xfrm>
      </p:grpSpPr>
      <p:sp>
        <p:nvSpPr>
          <p:cNvPr id="110" name="Title Text"/>
          <p:cNvSpPr txBox="1"/>
          <p:nvPr>
            <p:ph type="title"/>
          </p:nvPr>
        </p:nvSpPr>
        <p:spPr>
          <a:prstGeom prst="rect">
            <a:avLst/>
          </a:prstGeom>
        </p:spPr>
        <p:txBody>
          <a:bodyPr/>
          <a:lstStyle/>
          <a:p>
            <a:pPr/>
            <a:r>
              <a:t>Title Text</a:t>
            </a:r>
          </a:p>
        </p:txBody>
      </p:sp>
      <p:sp>
        <p:nvSpPr>
          <p:cNvPr id="11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zakaszfejléc">
    <p:spTree>
      <p:nvGrpSpPr>
        <p:cNvPr id="1" name=""/>
        <p:cNvGrpSpPr/>
        <p:nvPr/>
      </p:nvGrpSpPr>
      <p:grpSpPr>
        <a:xfrm>
          <a:off x="0" y="0"/>
          <a:ext cx="0" cy="0"/>
          <a:chOff x="0" y="0"/>
          <a:chExt cx="0" cy="0"/>
        </a:xfrm>
      </p:grpSpPr>
      <p:sp>
        <p:nvSpPr>
          <p:cNvPr id="119" name="Title Text"/>
          <p:cNvSpPr txBox="1"/>
          <p:nvPr>
            <p:ph type="title"/>
          </p:nvPr>
        </p:nvSpPr>
        <p:spPr>
          <a:xfrm>
            <a:off x="916986" y="1884669"/>
            <a:ext cx="11591805" cy="3144613"/>
          </a:xfrm>
          <a:prstGeom prst="rect">
            <a:avLst/>
          </a:prstGeom>
        </p:spPr>
        <p:txBody>
          <a:bodyPr anchor="b"/>
          <a:lstStyle>
            <a:lvl1pPr>
              <a:defRPr sz="6600"/>
            </a:lvl1pPr>
          </a:lstStyle>
          <a:p>
            <a:pPr/>
            <a:r>
              <a:t>Title Text</a:t>
            </a:r>
          </a:p>
        </p:txBody>
      </p:sp>
      <p:sp>
        <p:nvSpPr>
          <p:cNvPr id="120" name="Body Level One…"/>
          <p:cNvSpPr txBox="1"/>
          <p:nvPr>
            <p:ph type="body" sz="quarter" idx="1"/>
          </p:nvPr>
        </p:nvSpPr>
        <p:spPr>
          <a:xfrm>
            <a:off x="916986" y="5059036"/>
            <a:ext cx="11591805" cy="1653675"/>
          </a:xfrm>
          <a:prstGeom prst="rect">
            <a:avLst/>
          </a:prstGeom>
        </p:spPr>
        <p:txBody>
          <a:bodyPr/>
          <a:lstStyle>
            <a:lvl1pPr marL="0" indent="0">
              <a:buSzTx/>
              <a:buFontTx/>
              <a:buNone/>
              <a:defRPr sz="2600">
                <a:solidFill>
                  <a:srgbClr val="898989"/>
                </a:solidFill>
              </a:defRPr>
            </a:lvl1pPr>
            <a:lvl2pPr marL="755952" indent="-251989">
              <a:buFontTx/>
              <a:defRPr sz="2600">
                <a:solidFill>
                  <a:srgbClr val="898989"/>
                </a:solidFill>
              </a:defRPr>
            </a:lvl2pPr>
            <a:lvl3pPr marL="1305749" indent="-297806">
              <a:buFontTx/>
              <a:defRPr sz="2600">
                <a:solidFill>
                  <a:srgbClr val="898989"/>
                </a:solidFill>
              </a:defRPr>
            </a:lvl3pPr>
            <a:lvl4pPr marL="1856733" indent="-344828">
              <a:buFontTx/>
              <a:defRPr sz="2600">
                <a:solidFill>
                  <a:srgbClr val="898989"/>
                </a:solidFill>
              </a:defRPr>
            </a:lvl4pPr>
            <a:lvl5pPr marL="2360705" indent="-344828">
              <a:buFontTx/>
              <a:defRPr sz="2600">
                <a:solidFill>
                  <a:srgbClr val="898989"/>
                </a:solidFill>
              </a:defRPr>
            </a:lvl5pPr>
          </a:lstStyle>
          <a:p>
            <a:pPr/>
            <a:r>
              <a:t>Body Level One</a:t>
            </a:r>
          </a:p>
          <a:p>
            <a:pPr lvl="1"/>
            <a:r>
              <a:t>Body Level Two</a:t>
            </a:r>
          </a:p>
          <a:p>
            <a:pPr lvl="2"/>
            <a:r>
              <a:t>Body Level Three</a:t>
            </a:r>
          </a:p>
          <a:p>
            <a:pPr lvl="3"/>
            <a:r>
              <a:t>Body Level Four</a:t>
            </a:r>
          </a:p>
          <a:p>
            <a:pPr lvl="4"/>
            <a:r>
              <a:t>Body Level Five</a:t>
            </a:r>
          </a:p>
        </p:txBody>
      </p:sp>
      <p:sp>
        <p:nvSpPr>
          <p:cNvPr id="1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 tartalomrész">
    <p:spTree>
      <p:nvGrpSpPr>
        <p:cNvPr id="1" name=""/>
        <p:cNvGrpSpPr/>
        <p:nvPr/>
      </p:nvGrpSpPr>
      <p:grpSpPr>
        <a:xfrm>
          <a:off x="0" y="0"/>
          <a:ext cx="0" cy="0"/>
          <a:chOff x="0" y="0"/>
          <a:chExt cx="0" cy="0"/>
        </a:xfrm>
      </p:grpSpPr>
      <p:sp>
        <p:nvSpPr>
          <p:cNvPr id="128" name="Title Text"/>
          <p:cNvSpPr txBox="1"/>
          <p:nvPr>
            <p:ph type="title"/>
          </p:nvPr>
        </p:nvSpPr>
        <p:spPr>
          <a:prstGeom prst="rect">
            <a:avLst/>
          </a:prstGeom>
        </p:spPr>
        <p:txBody>
          <a:bodyPr/>
          <a:lstStyle/>
          <a:p>
            <a:pPr/>
            <a:r>
              <a:t>Title Text</a:t>
            </a:r>
          </a:p>
        </p:txBody>
      </p:sp>
      <p:sp>
        <p:nvSpPr>
          <p:cNvPr id="129" name="Body Level One…"/>
          <p:cNvSpPr txBox="1"/>
          <p:nvPr>
            <p:ph type="body" sz="half" idx="1"/>
          </p:nvPr>
        </p:nvSpPr>
        <p:spPr>
          <a:xfrm>
            <a:off x="923981" y="2012411"/>
            <a:ext cx="5711902" cy="479654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Összehasonlítás">
    <p:spTree>
      <p:nvGrpSpPr>
        <p:cNvPr id="1" name=""/>
        <p:cNvGrpSpPr/>
        <p:nvPr/>
      </p:nvGrpSpPr>
      <p:grpSpPr>
        <a:xfrm>
          <a:off x="0" y="0"/>
          <a:ext cx="0" cy="0"/>
          <a:chOff x="0" y="0"/>
          <a:chExt cx="0" cy="0"/>
        </a:xfrm>
      </p:grpSpPr>
      <p:sp>
        <p:nvSpPr>
          <p:cNvPr id="137" name="Title Text"/>
          <p:cNvSpPr txBox="1"/>
          <p:nvPr>
            <p:ph type="title"/>
          </p:nvPr>
        </p:nvSpPr>
        <p:spPr>
          <a:xfrm>
            <a:off x="925737" y="402481"/>
            <a:ext cx="11591805" cy="1461184"/>
          </a:xfrm>
          <a:prstGeom prst="rect">
            <a:avLst/>
          </a:prstGeom>
        </p:spPr>
        <p:txBody>
          <a:bodyPr/>
          <a:lstStyle/>
          <a:p>
            <a:pPr/>
            <a:r>
              <a:t>Title Text</a:t>
            </a:r>
          </a:p>
        </p:txBody>
      </p:sp>
      <p:sp>
        <p:nvSpPr>
          <p:cNvPr id="138" name="Body Level One…"/>
          <p:cNvSpPr txBox="1"/>
          <p:nvPr>
            <p:ph type="body" sz="quarter" idx="1"/>
          </p:nvPr>
        </p:nvSpPr>
        <p:spPr>
          <a:xfrm>
            <a:off x="925737" y="1853168"/>
            <a:ext cx="5685658" cy="908210"/>
          </a:xfrm>
          <a:prstGeom prst="rect">
            <a:avLst/>
          </a:prstGeom>
        </p:spPr>
        <p:txBody>
          <a:bodyPr anchor="b"/>
          <a:lstStyle>
            <a:lvl1pPr marL="0" indent="0">
              <a:buSzTx/>
              <a:buFontTx/>
              <a:buNone/>
              <a:defRPr b="1" sz="2600"/>
            </a:lvl1pPr>
            <a:lvl2pPr marL="755952" indent="-251989">
              <a:buFontTx/>
              <a:defRPr b="1" sz="2600"/>
            </a:lvl2pPr>
            <a:lvl3pPr marL="1305749" indent="-297806">
              <a:buFontTx/>
              <a:defRPr b="1" sz="2600"/>
            </a:lvl3pPr>
            <a:lvl4pPr marL="1856733" indent="-344828">
              <a:buFontTx/>
              <a:defRPr b="1" sz="2600"/>
            </a:lvl4pPr>
            <a:lvl5pPr marL="2360705" indent="-344828">
              <a:buFontTx/>
              <a:defRPr b="1" sz="2600"/>
            </a:lvl5pPr>
          </a:lstStyle>
          <a:p>
            <a:pPr/>
            <a:r>
              <a:t>Body Level One</a:t>
            </a:r>
          </a:p>
          <a:p>
            <a:pPr lvl="1"/>
            <a:r>
              <a:t>Body Level Two</a:t>
            </a:r>
          </a:p>
          <a:p>
            <a:pPr lvl="2"/>
            <a:r>
              <a:t>Body Level Three</a:t>
            </a:r>
          </a:p>
          <a:p>
            <a:pPr lvl="3"/>
            <a:r>
              <a:t>Body Level Four</a:t>
            </a:r>
          </a:p>
          <a:p>
            <a:pPr lvl="4"/>
            <a:r>
              <a:t>Body Level Five</a:t>
            </a:r>
          </a:p>
        </p:txBody>
      </p:sp>
      <p:sp>
        <p:nvSpPr>
          <p:cNvPr id="139" name="Text Placeholder 4"/>
          <p:cNvSpPr txBox="1"/>
          <p:nvPr>
            <p:ph type="body" sz="quarter" idx="21"/>
          </p:nvPr>
        </p:nvSpPr>
        <p:spPr>
          <a:xfrm>
            <a:off x="6803884" y="1853168"/>
            <a:ext cx="5713656" cy="908210"/>
          </a:xfrm>
          <a:prstGeom prst="rect">
            <a:avLst/>
          </a:prstGeom>
        </p:spPr>
        <p:txBody>
          <a:bodyPr anchor="b"/>
          <a:lstStyle/>
          <a:p>
            <a:pPr marL="0" indent="0">
              <a:buSzTx/>
              <a:buFontTx/>
              <a:buNone/>
              <a:defRPr b="1" sz="2600"/>
            </a:pPr>
          </a:p>
        </p:txBody>
      </p:sp>
      <p:sp>
        <p:nvSpPr>
          <p:cNvPr id="1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sak cím">
    <p:spTree>
      <p:nvGrpSpPr>
        <p:cNvPr id="1" name=""/>
        <p:cNvGrpSpPr/>
        <p:nvPr/>
      </p:nvGrpSpPr>
      <p:grpSpPr>
        <a:xfrm>
          <a:off x="0" y="0"/>
          <a:ext cx="0" cy="0"/>
          <a:chOff x="0" y="0"/>
          <a:chExt cx="0" cy="0"/>
        </a:xfrm>
      </p:grpSpPr>
      <p:sp>
        <p:nvSpPr>
          <p:cNvPr id="147" name="Title Text"/>
          <p:cNvSpPr txBox="1"/>
          <p:nvPr>
            <p:ph type="title"/>
          </p:nvPr>
        </p:nvSpPr>
        <p:spPr>
          <a:prstGeom prst="rect">
            <a:avLst/>
          </a:prstGeom>
        </p:spPr>
        <p:txBody>
          <a:bodyPr/>
          <a:lstStyle/>
          <a:p>
            <a:pPr/>
            <a:r>
              <a:t>Title Text</a:t>
            </a:r>
          </a:p>
        </p:txBody>
      </p:sp>
      <p:sp>
        <p:nvSpPr>
          <p:cNvPr id="14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Üres">
    <p:spTree>
      <p:nvGrpSpPr>
        <p:cNvPr id="1" name=""/>
        <p:cNvGrpSpPr/>
        <p:nvPr/>
      </p:nvGrpSpPr>
      <p:grpSpPr>
        <a:xfrm>
          <a:off x="0" y="0"/>
          <a:ext cx="0" cy="0"/>
          <a:chOff x="0" y="0"/>
          <a:chExt cx="0" cy="0"/>
        </a:xfrm>
      </p:grpSpPr>
      <p:sp>
        <p:nvSpPr>
          <p:cNvPr id="1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artalomrész képaláírással">
    <p:spTree>
      <p:nvGrpSpPr>
        <p:cNvPr id="1" name=""/>
        <p:cNvGrpSpPr/>
        <p:nvPr/>
      </p:nvGrpSpPr>
      <p:grpSpPr>
        <a:xfrm>
          <a:off x="0" y="0"/>
          <a:ext cx="0" cy="0"/>
          <a:chOff x="0" y="0"/>
          <a:chExt cx="0" cy="0"/>
        </a:xfrm>
      </p:grpSpPr>
      <p:sp>
        <p:nvSpPr>
          <p:cNvPr id="162" name="Title Text"/>
          <p:cNvSpPr txBox="1"/>
          <p:nvPr>
            <p:ph type="title"/>
          </p:nvPr>
        </p:nvSpPr>
        <p:spPr>
          <a:xfrm>
            <a:off x="925737" y="503979"/>
            <a:ext cx="4334678" cy="1763924"/>
          </a:xfrm>
          <a:prstGeom prst="rect">
            <a:avLst/>
          </a:prstGeom>
        </p:spPr>
        <p:txBody>
          <a:bodyPr anchor="b"/>
          <a:lstStyle>
            <a:lvl1pPr>
              <a:defRPr sz="3500"/>
            </a:lvl1pPr>
          </a:lstStyle>
          <a:p>
            <a:pPr/>
            <a:r>
              <a:t>Title Text</a:t>
            </a:r>
          </a:p>
        </p:txBody>
      </p:sp>
      <p:sp>
        <p:nvSpPr>
          <p:cNvPr id="163" name="Body Level One…"/>
          <p:cNvSpPr txBox="1"/>
          <p:nvPr>
            <p:ph type="body" sz="half" idx="1"/>
          </p:nvPr>
        </p:nvSpPr>
        <p:spPr>
          <a:xfrm>
            <a:off x="5713655" y="1088456"/>
            <a:ext cx="6803885" cy="5372264"/>
          </a:xfrm>
          <a:prstGeom prst="rect">
            <a:avLst/>
          </a:prstGeom>
        </p:spPr>
        <p:txBody>
          <a:bodyPr/>
          <a:lstStyle>
            <a:lvl1pPr>
              <a:defRPr sz="3500"/>
            </a:lvl1pPr>
            <a:lvl2pPr marL="797950" indent="-293988">
              <a:defRPr sz="3500"/>
            </a:lvl2pPr>
            <a:lvl3pPr marL="1347160" indent="-339217">
              <a:defRPr sz="3500"/>
            </a:lvl3pPr>
            <a:lvl4pPr marL="1912798" indent="-400893">
              <a:defRPr sz="3500"/>
            </a:lvl4pPr>
            <a:lvl5pPr marL="2416770" indent="-400893">
              <a:defRPr sz="3500"/>
            </a:lvl5pPr>
          </a:lstStyle>
          <a:p>
            <a:pPr/>
            <a:r>
              <a:t>Body Level One</a:t>
            </a:r>
          </a:p>
          <a:p>
            <a:pPr lvl="1"/>
            <a:r>
              <a:t>Body Level Two</a:t>
            </a:r>
          </a:p>
          <a:p>
            <a:pPr lvl="2"/>
            <a:r>
              <a:t>Body Level Three</a:t>
            </a:r>
          </a:p>
          <a:p>
            <a:pPr lvl="3"/>
            <a:r>
              <a:t>Body Level Four</a:t>
            </a:r>
          </a:p>
          <a:p>
            <a:pPr lvl="4"/>
            <a:r>
              <a:t>Body Level Five</a:t>
            </a:r>
          </a:p>
        </p:txBody>
      </p:sp>
      <p:sp>
        <p:nvSpPr>
          <p:cNvPr id="164" name="Text Placeholder 3"/>
          <p:cNvSpPr txBox="1"/>
          <p:nvPr>
            <p:ph type="body" sz="quarter" idx="21"/>
          </p:nvPr>
        </p:nvSpPr>
        <p:spPr>
          <a:xfrm>
            <a:off x="925737" y="2267904"/>
            <a:ext cx="4334677" cy="4201568"/>
          </a:xfrm>
          <a:prstGeom prst="rect">
            <a:avLst/>
          </a:prstGeom>
        </p:spPr>
        <p:txBody>
          <a:bodyPr/>
          <a:lstStyle/>
          <a:p>
            <a:pPr marL="0" indent="0">
              <a:buSzTx/>
              <a:buFontTx/>
              <a:buNone/>
              <a:defRPr sz="1700"/>
            </a:pPr>
          </a:p>
        </p:txBody>
      </p:sp>
      <p:sp>
        <p:nvSpPr>
          <p:cNvPr id="1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Kép képaláírással">
    <p:spTree>
      <p:nvGrpSpPr>
        <p:cNvPr id="1" name=""/>
        <p:cNvGrpSpPr/>
        <p:nvPr/>
      </p:nvGrpSpPr>
      <p:grpSpPr>
        <a:xfrm>
          <a:off x="0" y="0"/>
          <a:ext cx="0" cy="0"/>
          <a:chOff x="0" y="0"/>
          <a:chExt cx="0" cy="0"/>
        </a:xfrm>
      </p:grpSpPr>
      <p:sp>
        <p:nvSpPr>
          <p:cNvPr id="172" name="Title Text"/>
          <p:cNvSpPr txBox="1"/>
          <p:nvPr>
            <p:ph type="title"/>
          </p:nvPr>
        </p:nvSpPr>
        <p:spPr>
          <a:xfrm>
            <a:off x="925737" y="503979"/>
            <a:ext cx="4334678" cy="1763924"/>
          </a:xfrm>
          <a:prstGeom prst="rect">
            <a:avLst/>
          </a:prstGeom>
        </p:spPr>
        <p:txBody>
          <a:bodyPr anchor="b"/>
          <a:lstStyle>
            <a:lvl1pPr>
              <a:defRPr sz="3500"/>
            </a:lvl1pPr>
          </a:lstStyle>
          <a:p>
            <a:pPr/>
            <a:r>
              <a:t>Title Text</a:t>
            </a:r>
          </a:p>
        </p:txBody>
      </p:sp>
      <p:sp>
        <p:nvSpPr>
          <p:cNvPr id="173" name="Picture Placeholder 2"/>
          <p:cNvSpPr/>
          <p:nvPr>
            <p:ph type="pic" sz="half" idx="21"/>
          </p:nvPr>
        </p:nvSpPr>
        <p:spPr>
          <a:xfrm>
            <a:off x="5713655" y="1088456"/>
            <a:ext cx="6803885" cy="5372264"/>
          </a:xfrm>
          <a:prstGeom prst="rect">
            <a:avLst/>
          </a:prstGeom>
        </p:spPr>
        <p:txBody>
          <a:bodyPr lIns="91439" rIns="91439">
            <a:noAutofit/>
          </a:bodyPr>
          <a:lstStyle/>
          <a:p>
            <a:pPr/>
          </a:p>
        </p:txBody>
      </p:sp>
      <p:sp>
        <p:nvSpPr>
          <p:cNvPr id="174" name="Body Level One…"/>
          <p:cNvSpPr txBox="1"/>
          <p:nvPr>
            <p:ph type="body" sz="quarter" idx="1"/>
          </p:nvPr>
        </p:nvSpPr>
        <p:spPr>
          <a:xfrm>
            <a:off x="925737" y="2267904"/>
            <a:ext cx="4334678" cy="4201568"/>
          </a:xfrm>
          <a:prstGeom prst="rect">
            <a:avLst/>
          </a:prstGeom>
        </p:spPr>
        <p:txBody>
          <a:bodyPr/>
          <a:lstStyle>
            <a:lvl1pPr marL="0" indent="0">
              <a:buSzTx/>
              <a:buFontTx/>
              <a:buNone/>
              <a:defRPr sz="1700"/>
            </a:lvl1pPr>
            <a:lvl2pPr marL="668724" indent="-164762">
              <a:buFontTx/>
              <a:defRPr sz="1700"/>
            </a:lvl2pPr>
            <a:lvl3pPr marL="1202662" indent="-194719">
              <a:buFontTx/>
              <a:defRPr sz="1700"/>
            </a:lvl3pPr>
            <a:lvl4pPr marL="1737369" indent="-225464">
              <a:buFontTx/>
              <a:defRPr sz="1700"/>
            </a:lvl4pPr>
            <a:lvl5pPr marL="2241341" indent="-225464">
              <a:buFontTx/>
              <a:defRPr sz="1700"/>
            </a:lvl5pPr>
          </a:lstStyle>
          <a:p>
            <a:pPr/>
            <a:r>
              <a:t>Body Level One</a:t>
            </a:r>
          </a:p>
          <a:p>
            <a:pPr lvl="1"/>
            <a:r>
              <a:t>Body Level Two</a:t>
            </a:r>
          </a:p>
          <a:p>
            <a:pPr lvl="2"/>
            <a:r>
              <a:t>Body Level Three</a:t>
            </a:r>
          </a:p>
          <a:p>
            <a:pPr lvl="3"/>
            <a:r>
              <a:t>Body Level Four</a:t>
            </a:r>
          </a:p>
          <a:p>
            <a:pPr lvl="4"/>
            <a:r>
              <a:t>Body Level Five</a:t>
            </a:r>
          </a:p>
        </p:txBody>
      </p:sp>
      <p:sp>
        <p:nvSpPr>
          <p:cNvPr id="1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ím és tartalom">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uota">
    <p:spTree>
      <p:nvGrpSpPr>
        <p:cNvPr id="1" name=""/>
        <p:cNvGrpSpPr/>
        <p:nvPr/>
      </p:nvGrpSpPr>
      <p:grpSpPr>
        <a:xfrm>
          <a:off x="0" y="0"/>
          <a:ext cx="0" cy="0"/>
          <a:chOff x="0" y="0"/>
          <a:chExt cx="0" cy="0"/>
        </a:xfrm>
      </p:grpSpPr>
      <p:sp>
        <p:nvSpPr>
          <p:cNvPr id="182" name="Slide Number"/>
          <p:cNvSpPr txBox="1"/>
          <p:nvPr>
            <p:ph type="sldNum" sz="quarter" idx="2"/>
          </p:nvPr>
        </p:nvSpPr>
        <p:spPr>
          <a:prstGeom prst="rect">
            <a:avLst/>
          </a:prstGeom>
        </p:spPr>
        <p:txBody>
          <a:bodyPr/>
          <a:lstStyle/>
          <a:p>
            <a:pPr/>
            <a:fld id="{86CB4B4D-7CA3-9044-876B-883B54F8677D}" type="slidenum"/>
          </a:p>
        </p:txBody>
      </p:sp>
      <p:sp>
        <p:nvSpPr>
          <p:cNvPr id="183" name="Title Text"/>
          <p:cNvSpPr txBox="1"/>
          <p:nvPr>
            <p:ph type="title"/>
          </p:nvPr>
        </p:nvSpPr>
        <p:spPr>
          <a:xfrm>
            <a:off x="671946" y="301321"/>
            <a:ext cx="12095052" cy="1261799"/>
          </a:xfrm>
          <a:prstGeom prst="rect">
            <a:avLst/>
          </a:prstGeom>
        </p:spPr>
        <p:txBody>
          <a:bodyPr lIns="0" tIns="0" rIns="0" bIns="0"/>
          <a:lstStyle>
            <a:lvl1pPr>
              <a:defRPr>
                <a:latin typeface="+mn-lt"/>
                <a:ea typeface="+mn-ea"/>
                <a:cs typeface="+mn-cs"/>
                <a:sym typeface="Liberation Sans"/>
              </a:defRPr>
            </a:lvl1pPr>
          </a:lstStyle>
          <a:p>
            <a:pPr/>
            <a:r>
              <a:t>Title Text</a:t>
            </a:r>
          </a:p>
        </p:txBody>
      </p:sp>
      <p:sp>
        <p:nvSpPr>
          <p:cNvPr id="184" name="Body Level One…"/>
          <p:cNvSpPr txBox="1"/>
          <p:nvPr>
            <p:ph type="body" idx="1"/>
          </p:nvPr>
        </p:nvSpPr>
        <p:spPr>
          <a:xfrm>
            <a:off x="671946" y="1768678"/>
            <a:ext cx="12095052" cy="4384081"/>
          </a:xfrm>
          <a:prstGeom prst="rect">
            <a:avLst/>
          </a:prstGeom>
        </p:spPr>
        <p:txBody>
          <a:bodyPr lIns="0" tIns="0" rIns="0" bIns="0"/>
          <a:lstStyle>
            <a:lvl1pPr>
              <a:spcBef>
                <a:spcPts val="1400"/>
              </a:spcBef>
              <a:buSzTx/>
              <a:buFontTx/>
              <a:buNone/>
              <a:defRPr>
                <a:latin typeface="+mn-lt"/>
                <a:ea typeface="+mn-ea"/>
                <a:cs typeface="+mn-cs"/>
                <a:sym typeface="Liberation Sans"/>
              </a:defRPr>
            </a:lvl1pPr>
            <a:lvl2pPr>
              <a:spcBef>
                <a:spcPts val="1400"/>
              </a:spcBef>
              <a:buFontTx/>
              <a:defRPr>
                <a:latin typeface="+mn-lt"/>
                <a:ea typeface="+mn-ea"/>
                <a:cs typeface="+mn-cs"/>
                <a:sym typeface="Liberation Sans"/>
              </a:defRPr>
            </a:lvl2pPr>
            <a:lvl3pPr>
              <a:spcBef>
                <a:spcPts val="1400"/>
              </a:spcBef>
              <a:buFontTx/>
              <a:defRPr>
                <a:latin typeface="+mn-lt"/>
                <a:ea typeface="+mn-ea"/>
                <a:cs typeface="+mn-cs"/>
                <a:sym typeface="Liberation Sans"/>
              </a:defRPr>
            </a:lvl3pPr>
            <a:lvl4pPr>
              <a:spcBef>
                <a:spcPts val="1400"/>
              </a:spcBef>
              <a:buFontTx/>
              <a:defRPr>
                <a:latin typeface="+mn-lt"/>
                <a:ea typeface="+mn-ea"/>
                <a:cs typeface="+mn-cs"/>
                <a:sym typeface="Liberation Sans"/>
              </a:defRPr>
            </a:lvl4pPr>
            <a:lvl5pPr>
              <a:spcBef>
                <a:spcPts val="1400"/>
              </a:spcBef>
              <a:buFontTx/>
              <a:defRPr>
                <a:latin typeface="+mn-lt"/>
                <a:ea typeface="+mn-ea"/>
                <a:cs typeface="+mn-cs"/>
                <a:sym typeface="Liberation Sans"/>
              </a:defRPr>
            </a:lvl5p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zakaszfejléc">
    <p:spTree>
      <p:nvGrpSpPr>
        <p:cNvPr id="1" name=""/>
        <p:cNvGrpSpPr/>
        <p:nvPr/>
      </p:nvGrpSpPr>
      <p:grpSpPr>
        <a:xfrm>
          <a:off x="0" y="0"/>
          <a:ext cx="0" cy="0"/>
          <a:chOff x="0" y="0"/>
          <a:chExt cx="0" cy="0"/>
        </a:xfrm>
      </p:grpSpPr>
      <p:sp>
        <p:nvSpPr>
          <p:cNvPr id="29" name="Title Text"/>
          <p:cNvSpPr txBox="1"/>
          <p:nvPr>
            <p:ph type="title"/>
          </p:nvPr>
        </p:nvSpPr>
        <p:spPr>
          <a:xfrm>
            <a:off x="916986" y="1884669"/>
            <a:ext cx="11591805" cy="3144613"/>
          </a:xfrm>
          <a:prstGeom prst="rect">
            <a:avLst/>
          </a:prstGeom>
        </p:spPr>
        <p:txBody>
          <a:bodyPr anchor="b"/>
          <a:lstStyle>
            <a:lvl1pPr>
              <a:defRPr sz="6600"/>
            </a:lvl1pPr>
          </a:lstStyle>
          <a:p>
            <a:pPr/>
            <a:r>
              <a:t>Title Text</a:t>
            </a:r>
          </a:p>
        </p:txBody>
      </p:sp>
      <p:sp>
        <p:nvSpPr>
          <p:cNvPr id="30" name="Body Level One…"/>
          <p:cNvSpPr txBox="1"/>
          <p:nvPr>
            <p:ph type="body" sz="quarter" idx="1"/>
          </p:nvPr>
        </p:nvSpPr>
        <p:spPr>
          <a:xfrm>
            <a:off x="916986" y="5059036"/>
            <a:ext cx="11591805" cy="1653675"/>
          </a:xfrm>
          <a:prstGeom prst="rect">
            <a:avLst/>
          </a:prstGeom>
        </p:spPr>
        <p:txBody>
          <a:bodyPr/>
          <a:lstStyle>
            <a:lvl1pPr marL="0" indent="0">
              <a:buSzTx/>
              <a:buFontTx/>
              <a:buNone/>
              <a:defRPr sz="2600">
                <a:solidFill>
                  <a:srgbClr val="898989"/>
                </a:solidFill>
              </a:defRPr>
            </a:lvl1pPr>
            <a:lvl2pPr marL="755952" indent="-251989">
              <a:buFontTx/>
              <a:defRPr sz="2600">
                <a:solidFill>
                  <a:srgbClr val="898989"/>
                </a:solidFill>
              </a:defRPr>
            </a:lvl2pPr>
            <a:lvl3pPr marL="1305749" indent="-297806">
              <a:buFontTx/>
              <a:defRPr sz="2600">
                <a:solidFill>
                  <a:srgbClr val="898989"/>
                </a:solidFill>
              </a:defRPr>
            </a:lvl3pPr>
            <a:lvl4pPr marL="1856733" indent="-344828">
              <a:buFontTx/>
              <a:defRPr sz="2600">
                <a:solidFill>
                  <a:srgbClr val="898989"/>
                </a:solidFill>
              </a:defRPr>
            </a:lvl4pPr>
            <a:lvl5pPr marL="2360705" indent="-344828">
              <a:buFontTx/>
              <a:defRPr sz="2600">
                <a:solidFill>
                  <a:srgbClr val="898989"/>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 tartalomrész">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923981" y="2012411"/>
            <a:ext cx="5711902" cy="479654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Összehasonlítás">
    <p:spTree>
      <p:nvGrpSpPr>
        <p:cNvPr id="1" name=""/>
        <p:cNvGrpSpPr/>
        <p:nvPr/>
      </p:nvGrpSpPr>
      <p:grpSpPr>
        <a:xfrm>
          <a:off x="0" y="0"/>
          <a:ext cx="0" cy="0"/>
          <a:chOff x="0" y="0"/>
          <a:chExt cx="0" cy="0"/>
        </a:xfrm>
      </p:grpSpPr>
      <p:sp>
        <p:nvSpPr>
          <p:cNvPr id="47" name="Title Text"/>
          <p:cNvSpPr txBox="1"/>
          <p:nvPr>
            <p:ph type="title"/>
          </p:nvPr>
        </p:nvSpPr>
        <p:spPr>
          <a:xfrm>
            <a:off x="925737" y="402481"/>
            <a:ext cx="11591805" cy="1461184"/>
          </a:xfrm>
          <a:prstGeom prst="rect">
            <a:avLst/>
          </a:prstGeom>
        </p:spPr>
        <p:txBody>
          <a:bodyPr/>
          <a:lstStyle/>
          <a:p>
            <a:pPr/>
            <a:r>
              <a:t>Title Text</a:t>
            </a:r>
          </a:p>
        </p:txBody>
      </p:sp>
      <p:sp>
        <p:nvSpPr>
          <p:cNvPr id="48" name="Body Level One…"/>
          <p:cNvSpPr txBox="1"/>
          <p:nvPr>
            <p:ph type="body" sz="quarter" idx="1"/>
          </p:nvPr>
        </p:nvSpPr>
        <p:spPr>
          <a:xfrm>
            <a:off x="925737" y="1853168"/>
            <a:ext cx="5685658" cy="908210"/>
          </a:xfrm>
          <a:prstGeom prst="rect">
            <a:avLst/>
          </a:prstGeom>
        </p:spPr>
        <p:txBody>
          <a:bodyPr anchor="b"/>
          <a:lstStyle>
            <a:lvl1pPr marL="0" indent="0">
              <a:buSzTx/>
              <a:buFontTx/>
              <a:buNone/>
              <a:defRPr b="1" sz="2600"/>
            </a:lvl1pPr>
            <a:lvl2pPr marL="755952" indent="-251989">
              <a:buFontTx/>
              <a:defRPr b="1" sz="2600"/>
            </a:lvl2pPr>
            <a:lvl3pPr marL="1305749" indent="-297806">
              <a:buFontTx/>
              <a:defRPr b="1" sz="2600"/>
            </a:lvl3pPr>
            <a:lvl4pPr marL="1856733" indent="-344828">
              <a:buFontTx/>
              <a:defRPr b="1" sz="2600"/>
            </a:lvl4pPr>
            <a:lvl5pPr marL="2360705" indent="-344828">
              <a:buFontTx/>
              <a:defRPr b="1" sz="26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txBox="1"/>
          <p:nvPr>
            <p:ph type="body" sz="quarter" idx="21"/>
          </p:nvPr>
        </p:nvSpPr>
        <p:spPr>
          <a:xfrm>
            <a:off x="6803884" y="1853168"/>
            <a:ext cx="5713656" cy="908210"/>
          </a:xfrm>
          <a:prstGeom prst="rect">
            <a:avLst/>
          </a:prstGeom>
        </p:spPr>
        <p:txBody>
          <a:bodyPr anchor="b"/>
          <a:lstStyle/>
          <a:p>
            <a:pPr marL="0" indent="0">
              <a:buSzTx/>
              <a:buFontTx/>
              <a:buNone/>
              <a:defRPr b="1" sz="26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sak cím">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Üres">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artalomrész képaláírással">
    <p:spTree>
      <p:nvGrpSpPr>
        <p:cNvPr id="1" name=""/>
        <p:cNvGrpSpPr/>
        <p:nvPr/>
      </p:nvGrpSpPr>
      <p:grpSpPr>
        <a:xfrm>
          <a:off x="0" y="0"/>
          <a:ext cx="0" cy="0"/>
          <a:chOff x="0" y="0"/>
          <a:chExt cx="0" cy="0"/>
        </a:xfrm>
      </p:grpSpPr>
      <p:sp>
        <p:nvSpPr>
          <p:cNvPr id="72" name="Title Text"/>
          <p:cNvSpPr txBox="1"/>
          <p:nvPr>
            <p:ph type="title"/>
          </p:nvPr>
        </p:nvSpPr>
        <p:spPr>
          <a:xfrm>
            <a:off x="925737" y="503979"/>
            <a:ext cx="4334678" cy="1763924"/>
          </a:xfrm>
          <a:prstGeom prst="rect">
            <a:avLst/>
          </a:prstGeom>
        </p:spPr>
        <p:txBody>
          <a:bodyPr anchor="b"/>
          <a:lstStyle>
            <a:lvl1pPr>
              <a:defRPr sz="3500"/>
            </a:lvl1pPr>
          </a:lstStyle>
          <a:p>
            <a:pPr/>
            <a:r>
              <a:t>Title Text</a:t>
            </a:r>
          </a:p>
        </p:txBody>
      </p:sp>
      <p:sp>
        <p:nvSpPr>
          <p:cNvPr id="73" name="Body Level One…"/>
          <p:cNvSpPr txBox="1"/>
          <p:nvPr>
            <p:ph type="body" sz="half" idx="1"/>
          </p:nvPr>
        </p:nvSpPr>
        <p:spPr>
          <a:xfrm>
            <a:off x="5713655" y="1088456"/>
            <a:ext cx="6803885" cy="5372264"/>
          </a:xfrm>
          <a:prstGeom prst="rect">
            <a:avLst/>
          </a:prstGeom>
        </p:spPr>
        <p:txBody>
          <a:bodyPr/>
          <a:lstStyle>
            <a:lvl1pPr>
              <a:defRPr sz="3500"/>
            </a:lvl1pPr>
            <a:lvl2pPr marL="797950" indent="-293988">
              <a:defRPr sz="3500"/>
            </a:lvl2pPr>
            <a:lvl3pPr marL="1347160" indent="-339217">
              <a:defRPr sz="3500"/>
            </a:lvl3pPr>
            <a:lvl4pPr marL="1912798" indent="-400893">
              <a:defRPr sz="3500"/>
            </a:lvl4pPr>
            <a:lvl5pPr marL="2416770" indent="-400893">
              <a:defRPr sz="35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txBox="1"/>
          <p:nvPr>
            <p:ph type="body" sz="quarter" idx="21"/>
          </p:nvPr>
        </p:nvSpPr>
        <p:spPr>
          <a:xfrm>
            <a:off x="925737" y="2267904"/>
            <a:ext cx="4334677" cy="4201568"/>
          </a:xfrm>
          <a:prstGeom prst="rect">
            <a:avLst/>
          </a:prstGeom>
        </p:spPr>
        <p:txBody>
          <a:bodyPr/>
          <a:lstStyle/>
          <a:p>
            <a:pPr marL="0" indent="0">
              <a:buSzTx/>
              <a:buFontTx/>
              <a:buNone/>
              <a:defRPr sz="17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Kép képaláírással">
    <p:spTree>
      <p:nvGrpSpPr>
        <p:cNvPr id="1" name=""/>
        <p:cNvGrpSpPr/>
        <p:nvPr/>
      </p:nvGrpSpPr>
      <p:grpSpPr>
        <a:xfrm>
          <a:off x="0" y="0"/>
          <a:ext cx="0" cy="0"/>
          <a:chOff x="0" y="0"/>
          <a:chExt cx="0" cy="0"/>
        </a:xfrm>
      </p:grpSpPr>
      <p:sp>
        <p:nvSpPr>
          <p:cNvPr id="82" name="Title Text"/>
          <p:cNvSpPr txBox="1"/>
          <p:nvPr>
            <p:ph type="title"/>
          </p:nvPr>
        </p:nvSpPr>
        <p:spPr>
          <a:xfrm>
            <a:off x="925737" y="503979"/>
            <a:ext cx="4334678" cy="1763924"/>
          </a:xfrm>
          <a:prstGeom prst="rect">
            <a:avLst/>
          </a:prstGeom>
        </p:spPr>
        <p:txBody>
          <a:bodyPr anchor="b"/>
          <a:lstStyle>
            <a:lvl1pPr>
              <a:defRPr sz="3500"/>
            </a:lvl1pPr>
          </a:lstStyle>
          <a:p>
            <a:pPr/>
            <a:r>
              <a:t>Title Text</a:t>
            </a:r>
          </a:p>
        </p:txBody>
      </p:sp>
      <p:sp>
        <p:nvSpPr>
          <p:cNvPr id="83" name="Picture Placeholder 2"/>
          <p:cNvSpPr/>
          <p:nvPr>
            <p:ph type="pic" sz="half" idx="21"/>
          </p:nvPr>
        </p:nvSpPr>
        <p:spPr>
          <a:xfrm>
            <a:off x="5713655" y="1088456"/>
            <a:ext cx="6803885" cy="5372264"/>
          </a:xfrm>
          <a:prstGeom prst="rect">
            <a:avLst/>
          </a:prstGeom>
        </p:spPr>
        <p:txBody>
          <a:bodyPr lIns="91439" rIns="91439">
            <a:noAutofit/>
          </a:bodyPr>
          <a:lstStyle/>
          <a:p>
            <a:pPr/>
          </a:p>
        </p:txBody>
      </p:sp>
      <p:sp>
        <p:nvSpPr>
          <p:cNvPr id="84" name="Body Level One…"/>
          <p:cNvSpPr txBox="1"/>
          <p:nvPr>
            <p:ph type="body" sz="quarter" idx="1"/>
          </p:nvPr>
        </p:nvSpPr>
        <p:spPr>
          <a:xfrm>
            <a:off x="925737" y="2267904"/>
            <a:ext cx="4334678" cy="4201568"/>
          </a:xfrm>
          <a:prstGeom prst="rect">
            <a:avLst/>
          </a:prstGeom>
        </p:spPr>
        <p:txBody>
          <a:bodyPr/>
          <a:lstStyle>
            <a:lvl1pPr marL="0" indent="0">
              <a:buSzTx/>
              <a:buFontTx/>
              <a:buNone/>
              <a:defRPr sz="1700"/>
            </a:lvl1pPr>
            <a:lvl2pPr marL="668724" indent="-164762">
              <a:buFontTx/>
              <a:defRPr sz="1700"/>
            </a:lvl2pPr>
            <a:lvl3pPr marL="1202662" indent="-194719">
              <a:buFontTx/>
              <a:defRPr sz="1700"/>
            </a:lvl3pPr>
            <a:lvl4pPr marL="1737369" indent="-225464">
              <a:buFontTx/>
              <a:defRPr sz="1700"/>
            </a:lvl4pPr>
            <a:lvl5pPr marL="2241341" indent="-225464">
              <a:buFontTx/>
              <a:defRPr sz="17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23981" y="402481"/>
            <a:ext cx="11591805" cy="1461184"/>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923981" y="2012411"/>
            <a:ext cx="11591805" cy="479654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2244287" y="7078838"/>
            <a:ext cx="271498" cy="258203"/>
          </a:xfrm>
          <a:prstGeom prst="rect">
            <a:avLst/>
          </a:prstGeom>
          <a:ln w="12700">
            <a:miter lim="400000"/>
          </a:ln>
        </p:spPr>
        <p:txBody>
          <a:bodyPr wrap="none" lIns="45719" rIns="45719" anchor="ctr">
            <a:spAutoFit/>
          </a:bodyPr>
          <a:lstStyle>
            <a:lvl1pPr algn="r">
              <a:defRPr sz="13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Lst>
  <p:transition xmlns:p14="http://schemas.microsoft.com/office/powerpoint/2010/main" spd="med" advClick="1"/>
  <p:txStyles>
    <p:titleStyle>
      <a:lvl1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1pPr>
      <a:lvl2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2pPr>
      <a:lvl3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3pPr>
      <a:lvl4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4pPr>
      <a:lvl5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5pPr>
      <a:lvl6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6pPr>
      <a:lvl7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7pPr>
      <a:lvl8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8pPr>
      <a:lvl9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9pPr>
    </p:titleStyle>
    <p:bodyStyle>
      <a:lvl1pPr marL="251989" marR="0" indent="-251989"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1pPr>
      <a:lvl2pPr marL="794719" marR="0" indent="-290757"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2pPr>
      <a:lvl3pPr marL="1351565" marR="0" indent="-343622"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3pPr>
      <a:lvl4pPr marL="1909784" marR="0" indent="-397879"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4pPr>
      <a:lvl5pPr marL="2413755" marR="0" indent="-397879"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5pPr>
      <a:lvl6pPr marL="2667000" marR="0" indent="-381000"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6pPr>
      <a:lvl7pPr marL="3124200" marR="0" indent="-381000"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7pPr>
      <a:lvl8pPr marL="3581400" marR="0" indent="-381000"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8pPr>
      <a:lvl9pPr marL="4038600" marR="0" indent="-381000"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2.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93" name="Titolo 1"/>
          <p:cNvSpPr txBox="1"/>
          <p:nvPr>
            <p:ph type="title"/>
          </p:nvPr>
        </p:nvSpPr>
        <p:spPr>
          <a:xfrm>
            <a:off x="625704" y="1439805"/>
            <a:ext cx="10380955" cy="2759660"/>
          </a:xfrm>
          <a:prstGeom prst="rect">
            <a:avLst/>
          </a:prstGeom>
        </p:spPr>
        <p:txBody>
          <a:bodyPr/>
          <a:lstStyle>
            <a:lvl1pPr defTabSz="997863">
              <a:defRPr b="1" sz="6534">
                <a:ln w="10160" cap="flat">
                  <a:solidFill>
                    <a:srgbClr val="BFBFBF"/>
                  </a:solidFill>
                  <a:prstDash val="solid"/>
                  <a:round/>
                </a:ln>
                <a:solidFill>
                  <a:srgbClr val="FFFFFF"/>
                </a:solidFill>
                <a:effectLst>
                  <a:outerShdw sx="100000" sy="100000" kx="0" ky="0" algn="b" rotWithShape="0" blurRad="50292" dist="37719" dir="2700000">
                    <a:srgbClr val="000000">
                      <a:alpha val="40000"/>
                    </a:srgbClr>
                  </a:outerShdw>
                </a:effectLst>
                <a:latin typeface="Calibri"/>
                <a:ea typeface="Calibri"/>
                <a:cs typeface="Calibri"/>
                <a:sym typeface="Calibri"/>
              </a:defRPr>
            </a:lvl1pPr>
          </a:lstStyle>
          <a:p>
            <a:pPr/>
            <a:r>
              <a:t>  Přeshraniční vyšetřování a Úřad veřejného evropského žalobce   </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27" name="Segnaposto contenuto 2"/>
          <p:cNvSpPr txBox="1"/>
          <p:nvPr>
            <p:ph type="body" idx="1"/>
          </p:nvPr>
        </p:nvSpPr>
        <p:spPr>
          <a:xfrm>
            <a:off x="671946" y="1893639"/>
            <a:ext cx="10966902" cy="4988886"/>
          </a:xfrm>
          <a:prstGeom prst="rect">
            <a:avLst/>
          </a:prstGeom>
        </p:spPr>
        <p:txBody>
          <a:bodyPr/>
          <a:lstStyle/>
          <a:p>
            <a:pPr algn="just">
              <a:lnSpc>
                <a:spcPct val="81000"/>
              </a:lnSpc>
            </a:pPr>
            <a:r>
              <a:t>Článek  31 odstavec  5</a:t>
            </a:r>
          </a:p>
          <a:p>
            <a:pPr algn="just">
              <a:lnSpc>
                <a:spcPct val="81000"/>
              </a:lnSpc>
            </a:pPr>
            <a:r>
              <a:t>a) přidělení je neúplné nebo obsahuje zjevnou chybu;</a:t>
            </a:r>
          </a:p>
          <a:p>
            <a:pPr algn="just">
              <a:lnSpc>
                <a:spcPct val="81000"/>
              </a:lnSpc>
            </a:pPr>
            <a:r>
              <a:t>b) opatření nelze provést ve lhůtě stanovené v přidělení z opodstatněných a objektivních důvodů;</a:t>
            </a:r>
          </a:p>
          <a:p>
            <a:pPr algn="just">
              <a:lnSpc>
                <a:spcPct val="81000"/>
              </a:lnSpc>
            </a:pPr>
            <a:r>
              <a:t>c) alternativní, avšak méně rušivé opatření by umožnilo dosáhnout stejných výsledků jako přidělené opatření nebo</a:t>
            </a:r>
          </a:p>
          <a:p>
            <a:pPr algn="just">
              <a:lnSpc>
                <a:spcPct val="81000"/>
              </a:lnSpc>
            </a:pPr>
            <a:r>
              <a:t>d) přidělené opatření neexistuje nebo by nebylo podle práva jeho členského státu k dispozici v obdobném vnitrostátním případě</a:t>
            </a:r>
          </a:p>
        </p:txBody>
      </p:sp>
      <p:sp>
        <p:nvSpPr>
          <p:cNvPr id="228" name="Titolo 1"/>
          <p:cNvSpPr txBox="1"/>
          <p:nvPr>
            <p:ph type="title"/>
          </p:nvPr>
        </p:nvSpPr>
        <p:spPr>
          <a:xfrm>
            <a:off x="671946" y="301321"/>
            <a:ext cx="10233123" cy="1261799"/>
          </a:xfrm>
          <a:prstGeom prst="rect">
            <a:avLst/>
          </a:prstGeom>
        </p:spPr>
        <p:txBody>
          <a:bodyPr/>
          <a:lstStyle>
            <a:lvl1pPr>
              <a:defRPr b="1" sz="3900"/>
            </a:lvl1pPr>
          </a:lstStyle>
          <a:p>
            <a:pPr/>
            <a:r>
              <a:t>přeshraniční vyšetřování: problémy </a:t>
            </a:r>
          </a:p>
        </p:txBody>
      </p:sp>
      <p:sp>
        <p:nvSpPr>
          <p:cNvPr id="229" name="Dia számának helye 4"/>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31" name="Segnaposto contenuto 2"/>
          <p:cNvSpPr txBox="1"/>
          <p:nvPr>
            <p:ph type="body" idx="1"/>
          </p:nvPr>
        </p:nvSpPr>
        <p:spPr>
          <a:xfrm>
            <a:off x="168484" y="1283807"/>
            <a:ext cx="10899163" cy="4988886"/>
          </a:xfrm>
          <a:prstGeom prst="rect">
            <a:avLst/>
          </a:prstGeom>
        </p:spPr>
        <p:txBody>
          <a:bodyPr/>
          <a:lstStyle/>
          <a:p>
            <a:pPr algn="just">
              <a:lnSpc>
                <a:spcPct val="81000"/>
              </a:lnSpc>
            </a:pPr>
            <a:r>
              <a:t>Článek  31 odstavec  5</a:t>
            </a:r>
          </a:p>
          <a:p>
            <a:pPr algn="just"/>
            <a:r>
              <a:t>Informace dohlížejícímu evropskéhmu žalobci a konzultace  s evropským  pověřeným  žalobcem, který případ projednává, aby tuto otázku společně vyřešili.</a:t>
            </a:r>
          </a:p>
          <a:p>
            <a:pPr algn="just"/>
            <a:r>
              <a:t>Pokud se nepodaří věc vyřešit do sedmi pracovních dnů a přidělení je zachováno, předá se věc příslušné stálé komoře. </a:t>
            </a:r>
          </a:p>
          <a:p>
            <a:pPr algn="just"/>
            <a:r>
              <a:t> Příslušná stálá komora zabývající se daným případem v nezbytném rozsahu vyslechne a poté v souladu s příslušným vnitrostátním právem i tímto nařízením bez zbytečného odkladu rozhodne.</a:t>
            </a:r>
          </a:p>
        </p:txBody>
      </p:sp>
      <p:sp>
        <p:nvSpPr>
          <p:cNvPr id="232" name="Titolo 1"/>
          <p:cNvSpPr txBox="1"/>
          <p:nvPr>
            <p:ph type="title"/>
          </p:nvPr>
        </p:nvSpPr>
        <p:spPr>
          <a:xfrm>
            <a:off x="670773" y="9844"/>
            <a:ext cx="12095054" cy="1261799"/>
          </a:xfrm>
          <a:prstGeom prst="rect">
            <a:avLst/>
          </a:prstGeom>
        </p:spPr>
        <p:txBody>
          <a:bodyPr/>
          <a:lstStyle>
            <a:lvl1pPr>
              <a:defRPr b="1"/>
            </a:lvl1pPr>
          </a:lstStyle>
          <a:p>
            <a:pPr/>
            <a:r>
              <a:t>přeshraniční vyšetřování: řešení  </a:t>
            </a:r>
          </a:p>
        </p:txBody>
      </p:sp>
      <p:sp>
        <p:nvSpPr>
          <p:cNvPr id="233" name="Dia számának helye 4"/>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35" name="Segnaposto contenuto 2"/>
          <p:cNvSpPr txBox="1"/>
          <p:nvPr>
            <p:ph type="body" idx="1"/>
          </p:nvPr>
        </p:nvSpPr>
        <p:spPr>
          <a:xfrm>
            <a:off x="671946" y="2017814"/>
            <a:ext cx="11012055" cy="4988886"/>
          </a:xfrm>
          <a:prstGeom prst="rect">
            <a:avLst/>
          </a:prstGeom>
        </p:spPr>
        <p:txBody>
          <a:bodyPr/>
          <a:lstStyle/>
          <a:p>
            <a:pPr algn="just"/>
            <a:r>
              <a:t>Článek  32</a:t>
            </a:r>
          </a:p>
          <a:p>
            <a:pPr algn="just"/>
            <a:r>
              <a:t>Přidělená opatření se provádějí v souladu s tímto nařízením </a:t>
            </a:r>
            <a:r>
              <a:rPr b="1"/>
              <a:t>a právem členského státu pomocného evropského pověřeného žalobce. </a:t>
            </a:r>
            <a:endParaRPr b="1"/>
          </a:p>
          <a:p>
            <a:pPr algn="just"/>
            <a:endParaRPr b="1"/>
          </a:p>
          <a:p>
            <a:pPr algn="just"/>
            <a:r>
              <a:t>Dodržují se formální náležitosti a postupy výslovně uvedené evropským pověřeným žalobcem, který případ projednává, pokud nejsou v rozporu se základními právními zásadami členského státu pomocného evropského pověřeného žalobce.</a:t>
            </a:r>
          </a:p>
          <a:p>
            <a:pPr algn="just"/>
            <a:r>
              <a:t> </a:t>
            </a:r>
          </a:p>
        </p:txBody>
      </p:sp>
      <p:sp>
        <p:nvSpPr>
          <p:cNvPr id="236" name="Titolo 1"/>
          <p:cNvSpPr txBox="1"/>
          <p:nvPr>
            <p:ph type="title"/>
          </p:nvPr>
        </p:nvSpPr>
        <p:spPr>
          <a:xfrm>
            <a:off x="671945" y="301321"/>
            <a:ext cx="12095054" cy="1261799"/>
          </a:xfrm>
          <a:prstGeom prst="rect">
            <a:avLst/>
          </a:prstGeom>
        </p:spPr>
        <p:txBody>
          <a:bodyPr/>
          <a:lstStyle>
            <a:lvl1pPr>
              <a:defRPr b="1"/>
            </a:lvl1pPr>
          </a:lstStyle>
          <a:p>
            <a:pPr/>
            <a:r>
              <a:t>Výkon přidělených opatření</a:t>
            </a:r>
          </a:p>
        </p:txBody>
      </p:sp>
      <p:sp>
        <p:nvSpPr>
          <p:cNvPr id="237" name="Dia számának helye 4"/>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39" name="Segnaposto contenuto 2"/>
          <p:cNvSpPr txBox="1"/>
          <p:nvPr>
            <p:ph type="body" idx="1"/>
          </p:nvPr>
        </p:nvSpPr>
        <p:spPr>
          <a:xfrm>
            <a:off x="671945" y="1790467"/>
            <a:ext cx="9071645" cy="4988886"/>
          </a:xfrm>
          <a:prstGeom prst="rect">
            <a:avLst/>
          </a:prstGeom>
        </p:spPr>
        <p:txBody>
          <a:bodyPr/>
          <a:lstStyle/>
          <a:p>
            <a:pPr/>
          </a:p>
          <a:p>
            <a:pPr>
              <a:defRPr sz="4000"/>
            </a:pPr>
            <a:r>
              <a:t>V přeshraničním vyšetřování  Úřadem:</a:t>
            </a:r>
          </a:p>
          <a:p>
            <a:pPr>
              <a:defRPr sz="4000"/>
            </a:pPr>
            <a:r>
              <a:t>Neplatí žádosti o právní pomoc</a:t>
            </a:r>
          </a:p>
          <a:p>
            <a:pPr>
              <a:defRPr sz="4000"/>
            </a:pPr>
            <a:r>
              <a:t>Neplatí Evropský vyšetřovací příkaz  </a:t>
            </a:r>
          </a:p>
        </p:txBody>
      </p:sp>
      <p:sp>
        <p:nvSpPr>
          <p:cNvPr id="240" name="Titolo 1"/>
          <p:cNvSpPr txBox="1"/>
          <p:nvPr>
            <p:ph type="title"/>
          </p:nvPr>
        </p:nvSpPr>
        <p:spPr>
          <a:xfrm>
            <a:off x="671945" y="301321"/>
            <a:ext cx="12095054" cy="1261799"/>
          </a:xfrm>
          <a:prstGeom prst="rect">
            <a:avLst/>
          </a:prstGeom>
        </p:spPr>
        <p:txBody>
          <a:bodyPr/>
          <a:lstStyle>
            <a:lvl1pPr defTabSz="907148">
              <a:defRPr b="1" sz="4319"/>
            </a:lvl1pPr>
          </a:lstStyle>
          <a:p>
            <a:pPr/>
            <a:r>
              <a:t>Použití nástrojů  MLA/nástroje justiční spolupráce</a:t>
            </a:r>
          </a:p>
        </p:txBody>
      </p:sp>
      <p:sp>
        <p:nvSpPr>
          <p:cNvPr id="241" name="Dia számának helye 4"/>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43" name="Segnaposto contenuto 2"/>
          <p:cNvSpPr txBox="1"/>
          <p:nvPr>
            <p:ph type="body" idx="1"/>
          </p:nvPr>
        </p:nvSpPr>
        <p:spPr>
          <a:xfrm>
            <a:off x="671946" y="1894763"/>
            <a:ext cx="10887879" cy="4988886"/>
          </a:xfrm>
          <a:prstGeom prst="rect">
            <a:avLst/>
          </a:prstGeom>
        </p:spPr>
        <p:txBody>
          <a:bodyPr/>
          <a:lstStyle/>
          <a:p>
            <a:pPr marL="224271" indent="-224271" algn="just" defTabSz="897069">
              <a:lnSpc>
                <a:spcPct val="81000"/>
              </a:lnSpc>
              <a:spcBef>
                <a:spcPts val="1200"/>
              </a:spcBef>
              <a:defRPr sz="2670"/>
            </a:pPr>
            <a:r>
              <a:t>Článek 33</a:t>
            </a:r>
          </a:p>
          <a:p>
            <a:pPr marL="0" indent="0" defTabSz="406908">
              <a:lnSpc>
                <a:spcPct val="100000"/>
              </a:lnSpc>
              <a:spcBef>
                <a:spcPts val="0"/>
              </a:spcBef>
              <a:defRPr sz="1186">
                <a:latin typeface="Arial"/>
                <a:ea typeface="Arial"/>
                <a:cs typeface="Arial"/>
                <a:sym typeface="Arial"/>
              </a:defRPr>
            </a:pPr>
            <a:r>
              <a:t>  </a:t>
            </a:r>
          </a:p>
          <a:p>
            <a:pPr marL="0" indent="0" defTabSz="406908">
              <a:lnSpc>
                <a:spcPct val="100000"/>
              </a:lnSpc>
              <a:spcBef>
                <a:spcPts val="0"/>
              </a:spcBef>
              <a:defRPr sz="1186">
                <a:latin typeface="Arial"/>
                <a:ea typeface="Arial"/>
                <a:cs typeface="Arial"/>
                <a:sym typeface="Arial"/>
              </a:defRPr>
            </a:pPr>
            <a:r>
              <a:rPr sz="2670">
                <a:latin typeface="+mn-lt"/>
                <a:ea typeface="+mn-ea"/>
                <a:cs typeface="+mn-cs"/>
                <a:sym typeface="Liberation Sans"/>
              </a:rPr>
              <a:t>Evropský pověřený žalobce, který případ projednává, může nařídit zatčení podezřelé či obviněné osoby nebo její vzetí do vazby v souladu s vnitrostátním právem použitelným v obdobných vnitrostátních případech, nebo může o toto zatčení či vzetí do vazby požádat</a:t>
            </a:r>
            <a:r>
              <a:t>.</a:t>
            </a:r>
          </a:p>
          <a:p>
            <a:pPr marL="0" indent="0" defTabSz="406908">
              <a:lnSpc>
                <a:spcPct val="100000"/>
              </a:lnSpc>
              <a:spcBef>
                <a:spcPts val="0"/>
              </a:spcBef>
              <a:defRPr sz="1186">
                <a:latin typeface="Arial"/>
                <a:ea typeface="Arial"/>
                <a:cs typeface="Arial"/>
                <a:sym typeface="Arial"/>
              </a:defRPr>
            </a:pPr>
          </a:p>
          <a:p>
            <a:pPr marL="224271" indent="-224271" algn="just" defTabSz="897069">
              <a:lnSpc>
                <a:spcPct val="81000"/>
              </a:lnSpc>
              <a:spcBef>
                <a:spcPts val="1200"/>
              </a:spcBef>
              <a:defRPr sz="2670"/>
            </a:pPr>
            <a:r>
              <a:t>Pokud je nezbytné zatknout a předat osobu, která nepobývá v členském státě, v němž se nachází evropský pověřený žalobce, který případ projednává, vydá tento žalobce evropský zatýkací rozkaz v souladu s rámcovým rozhodnutím Rady 2002/584/SVV ( 3 ) nebo požádá příslušný orgán dotyčného členského státu, aby takový rozkaz vydal.</a:t>
            </a:r>
          </a:p>
        </p:txBody>
      </p:sp>
      <p:sp>
        <p:nvSpPr>
          <p:cNvPr id="244" name="Titolo 1"/>
          <p:cNvSpPr txBox="1"/>
          <p:nvPr>
            <p:ph type="title"/>
          </p:nvPr>
        </p:nvSpPr>
        <p:spPr>
          <a:xfrm>
            <a:off x="671945" y="301321"/>
            <a:ext cx="12095054" cy="1261799"/>
          </a:xfrm>
          <a:prstGeom prst="rect">
            <a:avLst/>
          </a:prstGeom>
        </p:spPr>
        <p:txBody>
          <a:bodyPr/>
          <a:lstStyle>
            <a:lvl1pPr>
              <a:defRPr b="1"/>
            </a:lvl1pPr>
          </a:lstStyle>
          <a:p>
            <a:pPr/>
            <a:r>
              <a:t>Přeshraniční předání  </a:t>
            </a:r>
          </a:p>
        </p:txBody>
      </p:sp>
      <p:sp>
        <p:nvSpPr>
          <p:cNvPr id="245" name="Dia számának helye 4"/>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95" name="Segnaposto testo 2"/>
          <p:cNvSpPr txBox="1"/>
          <p:nvPr>
            <p:ph type="body" idx="1"/>
          </p:nvPr>
        </p:nvSpPr>
        <p:spPr>
          <a:xfrm>
            <a:off x="671945" y="1994461"/>
            <a:ext cx="12095054" cy="4384081"/>
          </a:xfrm>
          <a:prstGeom prst="rect">
            <a:avLst/>
          </a:prstGeom>
        </p:spPr>
        <p:txBody>
          <a:bodyPr/>
          <a:lstStyle/>
          <a:p>
            <a:pPr/>
            <a:r>
              <a:t>Ustanovení  /principy </a:t>
            </a:r>
          </a:p>
          <a:p>
            <a:pPr/>
            <a:r>
              <a:t>Článek 5 ods. 3 – aplikace vnitrostátní právní úpravy  </a:t>
            </a:r>
          </a:p>
          <a:p>
            <a:pPr/>
            <a:r>
              <a:t>Článek 28  vedení vyšetřování</a:t>
            </a:r>
          </a:p>
          <a:p>
            <a:pPr/>
            <a:r>
              <a:t>Článek 31 – přeshraniční vyšetřování</a:t>
            </a:r>
          </a:p>
          <a:p>
            <a:pPr/>
            <a:r>
              <a:t>Článek 32 –  výkon přidělených opatření</a:t>
            </a:r>
          </a:p>
          <a:p>
            <a:pPr/>
            <a:r>
              <a:t>Článek 33 –  zatčení v průběhu přípravného řízení a přeshraniční předávání</a:t>
            </a:r>
          </a:p>
        </p:txBody>
      </p:sp>
      <p:sp>
        <p:nvSpPr>
          <p:cNvPr id="196" name="Titolo 1"/>
          <p:cNvSpPr txBox="1"/>
          <p:nvPr>
            <p:ph type="title"/>
          </p:nvPr>
        </p:nvSpPr>
        <p:spPr>
          <a:xfrm>
            <a:off x="671945" y="301321"/>
            <a:ext cx="12095054" cy="1261799"/>
          </a:xfrm>
          <a:prstGeom prst="rect">
            <a:avLst/>
          </a:prstGeom>
        </p:spPr>
        <p:txBody>
          <a:bodyPr/>
          <a:lstStyle/>
          <a:p>
            <a:pPr/>
            <a:r>
              <a:t>Úvod </a:t>
            </a:r>
          </a:p>
        </p:txBody>
      </p:sp>
      <p:sp>
        <p:nvSpPr>
          <p:cNvPr id="197" name="Dia számának helye 4"/>
          <p:cNvSpPr txBox="1"/>
          <p:nvPr>
            <p:ph type="sldNum" sz="quarter" idx="2"/>
          </p:nvPr>
        </p:nvSpPr>
        <p:spPr>
          <a:xfrm>
            <a:off x="12327966" y="7078838"/>
            <a:ext cx="187819"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99" name="Segnaposto testo 2"/>
          <p:cNvSpPr txBox="1"/>
          <p:nvPr>
            <p:ph type="body" idx="1"/>
          </p:nvPr>
        </p:nvSpPr>
        <p:spPr>
          <a:xfrm>
            <a:off x="671945" y="1960591"/>
            <a:ext cx="12095054" cy="4384082"/>
          </a:xfrm>
          <a:prstGeom prst="rect">
            <a:avLst/>
          </a:prstGeom>
        </p:spPr>
        <p:txBody>
          <a:bodyPr/>
          <a:lstStyle/>
          <a:p>
            <a:pPr/>
            <a:r>
              <a:t>• Body 72 – 76</a:t>
            </a:r>
          </a:p>
          <a:p>
            <a:pPr/>
            <a:r>
              <a:t>•  koncept jednotné kanceláře  ↔ teritorialita členských států</a:t>
            </a:r>
          </a:p>
          <a:p>
            <a:pPr/>
            <a:r>
              <a:t>• terminologie:</a:t>
            </a:r>
          </a:p>
          <a:p>
            <a:pPr/>
            <a:r>
              <a:t>→ Projednávání  evropskými pověřenými žalobci  </a:t>
            </a:r>
          </a:p>
          <a:p>
            <a:pPr/>
            <a:r>
              <a:t>→ Asistence  evropských pověřených žalobců </a:t>
            </a:r>
          </a:p>
        </p:txBody>
      </p:sp>
      <p:sp>
        <p:nvSpPr>
          <p:cNvPr id="200" name="Titolo 1"/>
          <p:cNvSpPr txBox="1"/>
          <p:nvPr>
            <p:ph type="title"/>
          </p:nvPr>
        </p:nvSpPr>
        <p:spPr>
          <a:xfrm>
            <a:off x="671945" y="301321"/>
            <a:ext cx="12095054" cy="1261799"/>
          </a:xfrm>
          <a:prstGeom prst="rect">
            <a:avLst/>
          </a:prstGeom>
        </p:spPr>
        <p:txBody>
          <a:bodyPr/>
          <a:lstStyle/>
          <a:p>
            <a:pPr/>
            <a:r>
              <a:t>Úvod </a:t>
            </a:r>
          </a:p>
        </p:txBody>
      </p:sp>
      <p:sp>
        <p:nvSpPr>
          <p:cNvPr id="201" name="Dia számának helye 4"/>
          <p:cNvSpPr txBox="1"/>
          <p:nvPr>
            <p:ph type="sldNum" sz="quarter" idx="2"/>
          </p:nvPr>
        </p:nvSpPr>
        <p:spPr>
          <a:xfrm>
            <a:off x="12327966" y="7078838"/>
            <a:ext cx="187819"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03" name="Segnaposto contenuto 2"/>
          <p:cNvSpPr txBox="1"/>
          <p:nvPr>
            <p:ph type="body" idx="1"/>
          </p:nvPr>
        </p:nvSpPr>
        <p:spPr>
          <a:xfrm>
            <a:off x="671946" y="2017814"/>
            <a:ext cx="10955609" cy="4988886"/>
          </a:xfrm>
          <a:prstGeom prst="rect">
            <a:avLst/>
          </a:prstGeom>
        </p:spPr>
        <p:txBody>
          <a:bodyPr/>
          <a:lstStyle/>
          <a:p>
            <a:pPr algn="just">
              <a:lnSpc>
                <a:spcPct val="80000"/>
              </a:lnSpc>
            </a:pPr>
            <a:r>
              <a:t>Článek 5 odst. 3 Nařízení :</a:t>
            </a:r>
          </a:p>
          <a:p>
            <a:pPr algn="just">
              <a:lnSpc>
                <a:spcPct val="80000"/>
              </a:lnSpc>
            </a:pPr>
            <a:r>
              <a:t>V principu se vyšetřování a trestní stíhání vedená jménem Úřadu řídí nařízením.</a:t>
            </a:r>
          </a:p>
          <a:p>
            <a:pPr algn="just">
              <a:lnSpc>
                <a:spcPct val="80000"/>
              </a:lnSpc>
            </a:pPr>
            <a:r>
              <a:t> Vnitrostátní právo se použije v rozsahu, ve kterém není daná věc upravena tímto nařízením.</a:t>
            </a:r>
          </a:p>
          <a:p>
            <a:pPr algn="just">
              <a:lnSpc>
                <a:spcPct val="80000"/>
              </a:lnSpc>
            </a:pPr>
            <a:r>
              <a:t>Není-li v tomto nařízení stanoveno jinak, je rozhodným vnitrostátním právem právo toho členského státu, jehož evropský pověřený žalobce daný případ v souladu s čl. 13 odst. 1 projednává. </a:t>
            </a:r>
          </a:p>
          <a:p>
            <a:pPr algn="just">
              <a:lnSpc>
                <a:spcPct val="80000"/>
              </a:lnSpc>
            </a:pPr>
            <a:r>
              <a:t>Pokud se případ řídí vnitrostátním právem i tímto nařízením, má toto nařízení přednost.</a:t>
            </a:r>
          </a:p>
        </p:txBody>
      </p:sp>
      <p:sp>
        <p:nvSpPr>
          <p:cNvPr id="204" name="Titolo 1"/>
          <p:cNvSpPr txBox="1"/>
          <p:nvPr>
            <p:ph type="title"/>
          </p:nvPr>
        </p:nvSpPr>
        <p:spPr>
          <a:xfrm>
            <a:off x="671945" y="301321"/>
            <a:ext cx="12095054" cy="1261799"/>
          </a:xfrm>
          <a:prstGeom prst="rect">
            <a:avLst/>
          </a:prstGeom>
        </p:spPr>
        <p:txBody>
          <a:bodyPr/>
          <a:lstStyle>
            <a:lvl1pPr defTabSz="937387">
              <a:defRPr b="1" sz="4464"/>
            </a:lvl1pPr>
          </a:lstStyle>
          <a:p>
            <a:pPr/>
            <a:r>
              <a:t>Obecné principy aplikovatelné právní úpravy </a:t>
            </a:r>
          </a:p>
        </p:txBody>
      </p:sp>
      <p:sp>
        <p:nvSpPr>
          <p:cNvPr id="205" name="Dia számának helye 4"/>
          <p:cNvSpPr txBox="1"/>
          <p:nvPr>
            <p:ph type="sldNum" sz="quarter" idx="2"/>
          </p:nvPr>
        </p:nvSpPr>
        <p:spPr>
          <a:xfrm>
            <a:off x="12327966" y="7078838"/>
            <a:ext cx="187819"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07" name="Segnaposto contenuto 2"/>
          <p:cNvSpPr txBox="1"/>
          <p:nvPr>
            <p:ph type="body" idx="1"/>
          </p:nvPr>
        </p:nvSpPr>
        <p:spPr>
          <a:xfrm>
            <a:off x="671945" y="1977919"/>
            <a:ext cx="10989480" cy="4988886"/>
          </a:xfrm>
          <a:prstGeom prst="rect">
            <a:avLst/>
          </a:prstGeom>
        </p:spPr>
        <p:txBody>
          <a:bodyPr/>
          <a:lstStyle/>
          <a:p>
            <a:pPr algn="just">
              <a:lnSpc>
                <a:spcPct val="81000"/>
              </a:lnSpc>
            </a:pPr>
            <a:r>
              <a:t>Článek 28 odstavec 1 a 2 Nařízení: </a:t>
            </a:r>
          </a:p>
          <a:p>
            <a:pPr algn="just">
              <a:lnSpc>
                <a:spcPct val="81000"/>
              </a:lnSpc>
            </a:pPr>
            <a:r>
              <a:t>Evropský pověřený žalobce, který případ projednává, může v souladu s tímto nařízením a s vnitrostátním právem provádět vyšetřovací .</a:t>
            </a:r>
          </a:p>
          <a:p>
            <a:pPr algn="just">
              <a:lnSpc>
                <a:spcPct val="81000"/>
              </a:lnSpc>
            </a:pPr>
            <a:r>
              <a:t>Evropský pověřený žalobce může vydat pokyny příslušným orgánům svého členského státu.</a:t>
            </a:r>
          </a:p>
          <a:p>
            <a:pPr algn="just">
              <a:lnSpc>
                <a:spcPct val="81000"/>
              </a:lnSpc>
            </a:pPr>
            <a:r>
              <a:t>Tyto orgány v souladu s vnitrostátním právem zajistí, aby byly všechny pokyny dodrženy, a přijmou opatření, kterými byly pověřeny.</a:t>
            </a:r>
          </a:p>
          <a:p>
            <a:pPr algn="just">
              <a:lnSpc>
                <a:spcPct val="81000"/>
              </a:lnSpc>
            </a:pPr>
            <a:r>
              <a:t>Naléhavá opatření: v souladu s vnitrostátním právem a bez zbytečného odkladu…</a:t>
            </a:r>
          </a:p>
        </p:txBody>
      </p:sp>
      <p:sp>
        <p:nvSpPr>
          <p:cNvPr id="208" name="Titolo 1"/>
          <p:cNvSpPr txBox="1"/>
          <p:nvPr>
            <p:ph type="title"/>
          </p:nvPr>
        </p:nvSpPr>
        <p:spPr>
          <a:xfrm>
            <a:off x="671945" y="301321"/>
            <a:ext cx="12095054" cy="1261799"/>
          </a:xfrm>
          <a:prstGeom prst="rect">
            <a:avLst/>
          </a:prstGeom>
        </p:spPr>
        <p:txBody>
          <a:bodyPr/>
          <a:lstStyle>
            <a:lvl1pPr defTabSz="967625">
              <a:defRPr b="1" sz="4608"/>
            </a:lvl1pPr>
          </a:lstStyle>
          <a:p>
            <a:pPr/>
            <a:r>
              <a:t>Právní úprava aplikovatelná na vyšetřování </a:t>
            </a:r>
          </a:p>
        </p:txBody>
      </p:sp>
      <p:sp>
        <p:nvSpPr>
          <p:cNvPr id="209" name="Dia számának helye 4"/>
          <p:cNvSpPr txBox="1"/>
          <p:nvPr>
            <p:ph type="sldNum" sz="quarter" idx="2"/>
          </p:nvPr>
        </p:nvSpPr>
        <p:spPr>
          <a:xfrm>
            <a:off x="12327966" y="7078838"/>
            <a:ext cx="187819"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11" name="Segnaposto contenuto 2"/>
          <p:cNvSpPr txBox="1"/>
          <p:nvPr>
            <p:ph type="body" idx="1"/>
          </p:nvPr>
        </p:nvSpPr>
        <p:spPr>
          <a:xfrm>
            <a:off x="473210" y="1616534"/>
            <a:ext cx="10876588" cy="4988886"/>
          </a:xfrm>
          <a:prstGeom prst="rect">
            <a:avLst/>
          </a:prstGeom>
        </p:spPr>
        <p:txBody>
          <a:bodyPr/>
          <a:lstStyle/>
          <a:p>
            <a:pPr algn="just"/>
            <a:r>
              <a:t>Článek  30</a:t>
            </a:r>
          </a:p>
          <a:p>
            <a:pPr algn="just"/>
            <a:r>
              <a:t>Šest kategorií opatření uvedených v nařízení (prohlídka, zajištění předložení věci nebo dokumentu, předložení uložených počítačových dat, zajištění nástrojů trestné činnosti   zachycování elektronické komunikace, sledování a vyhledávání předmětů technickými prostředky)</a:t>
            </a:r>
          </a:p>
          <a:p>
            <a:pPr algn="just"/>
            <a:r>
              <a:t>Obecné podmínky nařízení: trestný čin, který je předmětem vyšetřování, stanoven trest odnětí svobody s horní hranicí trestní sazby ve výši nejméně čtyř let, </a:t>
            </a:r>
          </a:p>
          <a:p>
            <a:pPr algn="just"/>
            <a:r>
              <a:t>Vnitrostátní právní úprava může obsahovat další omezení.</a:t>
            </a:r>
          </a:p>
        </p:txBody>
      </p:sp>
      <p:sp>
        <p:nvSpPr>
          <p:cNvPr id="212" name="Titolo 1"/>
          <p:cNvSpPr txBox="1"/>
          <p:nvPr>
            <p:ph type="title"/>
          </p:nvPr>
        </p:nvSpPr>
        <p:spPr>
          <a:xfrm>
            <a:off x="671945" y="301321"/>
            <a:ext cx="12095054" cy="1261799"/>
          </a:xfrm>
          <a:prstGeom prst="rect">
            <a:avLst/>
          </a:prstGeom>
        </p:spPr>
        <p:txBody>
          <a:bodyPr/>
          <a:lstStyle>
            <a:lvl1pPr>
              <a:defRPr b="1"/>
            </a:lvl1pPr>
          </a:lstStyle>
          <a:p>
            <a:pPr/>
            <a:r>
              <a:t>Úkony vyšetřování </a:t>
            </a:r>
          </a:p>
        </p:txBody>
      </p:sp>
      <p:sp>
        <p:nvSpPr>
          <p:cNvPr id="213" name="Dia számának helye 4"/>
          <p:cNvSpPr txBox="1"/>
          <p:nvPr>
            <p:ph type="sldNum" sz="quarter" idx="2"/>
          </p:nvPr>
        </p:nvSpPr>
        <p:spPr>
          <a:xfrm>
            <a:off x="12327966" y="7078838"/>
            <a:ext cx="187819"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15" name="Segnaposto contenuto 2"/>
          <p:cNvSpPr txBox="1"/>
          <p:nvPr>
            <p:ph type="body" idx="1"/>
          </p:nvPr>
        </p:nvSpPr>
        <p:spPr>
          <a:xfrm>
            <a:off x="446713" y="1702275"/>
            <a:ext cx="10616943" cy="4988886"/>
          </a:xfrm>
          <a:prstGeom prst="rect">
            <a:avLst/>
          </a:prstGeom>
        </p:spPr>
        <p:txBody>
          <a:bodyPr/>
          <a:lstStyle/>
          <a:p>
            <a:pPr algn="just"/>
            <a:r>
              <a:t>Článek 30</a:t>
            </a:r>
          </a:p>
          <a:p>
            <a:pPr algn="just"/>
            <a:r>
              <a:t>předložení uložených počítačových dat, zajištění nástrojů trestné činnosti, zachycování elektronické komunikace, sledování a vyhledávání předmětů technickými prostředky mohou podléhat dalším podmínkám, včetně omezení, stanoveným v příslušném vnitrostátním právu. </a:t>
            </a:r>
          </a:p>
          <a:p>
            <a:pPr algn="just"/>
            <a:r>
              <a:t>Členské státy mohou zejména omezit uplatňování zachycování elektronické komunikace na určité závažné trestné činy. (viz Směrnice  PIF)</a:t>
            </a:r>
          </a:p>
        </p:txBody>
      </p:sp>
      <p:sp>
        <p:nvSpPr>
          <p:cNvPr id="216" name="Titolo 1"/>
          <p:cNvSpPr txBox="1"/>
          <p:nvPr>
            <p:ph type="title"/>
          </p:nvPr>
        </p:nvSpPr>
        <p:spPr>
          <a:xfrm>
            <a:off x="671945" y="301321"/>
            <a:ext cx="12095054" cy="1261799"/>
          </a:xfrm>
          <a:prstGeom prst="rect">
            <a:avLst/>
          </a:prstGeom>
        </p:spPr>
        <p:txBody>
          <a:bodyPr/>
          <a:lstStyle>
            <a:lvl1pPr>
              <a:defRPr b="1"/>
            </a:lvl1pPr>
          </a:lstStyle>
          <a:p>
            <a:pPr/>
            <a:r>
              <a:t>Úkony vyšetřování </a:t>
            </a:r>
          </a:p>
        </p:txBody>
      </p:sp>
      <p:sp>
        <p:nvSpPr>
          <p:cNvPr id="217" name="Dia számának helye 4"/>
          <p:cNvSpPr txBox="1"/>
          <p:nvPr>
            <p:ph type="sldNum" sz="quarter" idx="2"/>
          </p:nvPr>
        </p:nvSpPr>
        <p:spPr>
          <a:xfrm>
            <a:off x="12327966" y="7078838"/>
            <a:ext cx="187819"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19" name="Segnaposto contenuto 2"/>
          <p:cNvSpPr txBox="1"/>
          <p:nvPr>
            <p:ph type="body" idx="1"/>
          </p:nvPr>
        </p:nvSpPr>
        <p:spPr>
          <a:xfrm>
            <a:off x="194982" y="1730100"/>
            <a:ext cx="12368789" cy="4988886"/>
          </a:xfrm>
          <a:prstGeom prst="rect">
            <a:avLst/>
          </a:prstGeom>
        </p:spPr>
        <p:txBody>
          <a:bodyPr/>
          <a:lstStyle/>
          <a:p>
            <a:pPr algn="just"/>
            <a:r>
              <a:t>Článek  31</a:t>
            </a:r>
          </a:p>
          <a:p>
            <a:pPr algn="just"/>
            <a:r>
              <a:t>  Má-li být opatření přijato v jiném členském státě, než je členský stát evropského pověřeného žalobce, který případ projednává, rozhodne tento evropský pověřený žalobce o přijetí nezbytného opatření a přidělí je evropskému pověřenému žalobci nacházejícímu se v členském státě, kde má být toto opatření provedeno.</a:t>
            </a:r>
          </a:p>
          <a:p>
            <a:pPr algn="just"/>
            <a:r>
              <a:t>Pokud evropský pověřený žalobce přidělí provedení vyšetřovacího úkonu - informuje o tom svého dohlížejícího evropského žalobce.</a:t>
            </a:r>
          </a:p>
          <a:p>
            <a:pPr algn="just"/>
            <a:r>
              <a:t>Odůvodnění a přijetí takových opatření se řídí právem členského státu evropského pověřeného žalobce, který případ projednává.</a:t>
            </a:r>
          </a:p>
        </p:txBody>
      </p:sp>
      <p:sp>
        <p:nvSpPr>
          <p:cNvPr id="220" name="Titolo 1"/>
          <p:cNvSpPr txBox="1"/>
          <p:nvPr>
            <p:ph type="title"/>
          </p:nvPr>
        </p:nvSpPr>
        <p:spPr>
          <a:xfrm>
            <a:off x="671945" y="301321"/>
            <a:ext cx="12095054" cy="1261799"/>
          </a:xfrm>
          <a:prstGeom prst="rect">
            <a:avLst/>
          </a:prstGeom>
        </p:spPr>
        <p:txBody>
          <a:bodyPr/>
          <a:lstStyle>
            <a:lvl1pPr defTabSz="907148">
              <a:defRPr b="1" sz="4319"/>
            </a:lvl1pPr>
          </a:lstStyle>
          <a:p>
            <a:pPr/>
            <a:r>
              <a:t>přeshraniční vyšetřování</a:t>
            </a:r>
          </a:p>
        </p:txBody>
      </p:sp>
      <p:sp>
        <p:nvSpPr>
          <p:cNvPr id="221" name="Dia számának helye 4"/>
          <p:cNvSpPr txBox="1"/>
          <p:nvPr>
            <p:ph type="sldNum" sz="quarter" idx="2"/>
          </p:nvPr>
        </p:nvSpPr>
        <p:spPr>
          <a:xfrm>
            <a:off x="12327966" y="7078838"/>
            <a:ext cx="187819"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23" name="Segnaposto contenuto 2"/>
          <p:cNvSpPr txBox="1"/>
          <p:nvPr>
            <p:ph type="body" idx="1"/>
          </p:nvPr>
        </p:nvSpPr>
        <p:spPr>
          <a:xfrm>
            <a:off x="512958" y="1771812"/>
            <a:ext cx="10978186" cy="4988886"/>
          </a:xfrm>
          <a:prstGeom prst="rect">
            <a:avLst/>
          </a:prstGeom>
        </p:spPr>
        <p:txBody>
          <a:bodyPr/>
          <a:lstStyle/>
          <a:p>
            <a:pPr marL="241910" indent="-241910" algn="just" defTabSz="967625">
              <a:lnSpc>
                <a:spcPct val="80000"/>
              </a:lnSpc>
              <a:spcBef>
                <a:spcPts val="1300"/>
              </a:spcBef>
              <a:defRPr sz="2784"/>
            </a:pPr>
            <a:r>
              <a:t>Článek 31</a:t>
            </a:r>
          </a:p>
          <a:p>
            <a:pPr marL="241910" indent="-241910" algn="just" defTabSz="967625">
              <a:lnSpc>
                <a:spcPct val="80000"/>
              </a:lnSpc>
              <a:spcBef>
                <a:spcPts val="1300"/>
              </a:spcBef>
              <a:defRPr sz="2784"/>
            </a:pPr>
            <a:r>
              <a:t>Vnitrostátní právní úprava nevyžaduje soudní povolení, ale vnitrostátní právní úprava členského státu pomocného  evropského  pověřeného  žalobce ho vyžaduje, pomocný pověřený žalobce musí takové povolení obdržet v souladu s právem daného členského státu.</a:t>
            </a:r>
          </a:p>
          <a:p>
            <a:pPr marL="241910" indent="-241910" algn="just" defTabSz="967625">
              <a:lnSpc>
                <a:spcPct val="80000"/>
              </a:lnSpc>
              <a:spcBef>
                <a:spcPts val="1300"/>
              </a:spcBef>
              <a:defRPr sz="2784"/>
            </a:pPr>
            <a:r>
              <a:t>Povolení je zamítnuto:   evropský pověřený žalobce, který případ projednává, přidělení zpět.</a:t>
            </a:r>
          </a:p>
          <a:p>
            <a:pPr marL="241910" indent="-241910" algn="just" defTabSz="967625">
              <a:lnSpc>
                <a:spcPct val="80000"/>
              </a:lnSpc>
              <a:spcBef>
                <a:spcPts val="1300"/>
              </a:spcBef>
              <a:defRPr sz="2784"/>
            </a:pPr>
            <a:r>
              <a:t>Pokud však právo členského státu pomocného evropského pověřeného žalobce takové soudní povolení nepožaduje, ale požaduje je právo členského státu evropského pověřeného žalobce, který případ projednává, získá soudní povolení tento evropský pověřený žalobce a předloží je spolu s přidělením.</a:t>
            </a:r>
          </a:p>
        </p:txBody>
      </p:sp>
      <p:sp>
        <p:nvSpPr>
          <p:cNvPr id="224" name="Titolo 1"/>
          <p:cNvSpPr txBox="1"/>
          <p:nvPr>
            <p:ph type="title"/>
          </p:nvPr>
        </p:nvSpPr>
        <p:spPr>
          <a:xfrm>
            <a:off x="671945" y="301321"/>
            <a:ext cx="12095054" cy="1261799"/>
          </a:xfrm>
          <a:prstGeom prst="rect">
            <a:avLst/>
          </a:prstGeom>
        </p:spPr>
        <p:txBody>
          <a:bodyPr/>
          <a:lstStyle>
            <a:lvl1pPr defTabSz="977704">
              <a:defRPr b="1" sz="4656"/>
            </a:lvl1pPr>
          </a:lstStyle>
          <a:p>
            <a:pPr/>
            <a:r>
              <a:t>přeshraniční vyšetřování: soudní  povolení </a:t>
            </a:r>
          </a:p>
        </p:txBody>
      </p:sp>
      <p:sp>
        <p:nvSpPr>
          <p:cNvPr id="225" name="Dia számának helye 4"/>
          <p:cNvSpPr txBox="1"/>
          <p:nvPr>
            <p:ph type="sldNum" sz="quarter" idx="2"/>
          </p:nvPr>
        </p:nvSpPr>
        <p:spPr>
          <a:xfrm>
            <a:off x="12327966" y="7078838"/>
            <a:ext cx="187819"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Predefinito">
  <a:themeElements>
    <a:clrScheme name="Predefinito">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Predefinito">
      <a:majorFont>
        <a:latin typeface="Helvetica"/>
        <a:ea typeface="Helvetica"/>
        <a:cs typeface="Helvetica"/>
      </a:majorFont>
      <a:minorFont>
        <a:latin typeface="Liberation Sans"/>
        <a:ea typeface="Liberation Sans"/>
        <a:cs typeface="Liberation Sans"/>
      </a:minorFont>
    </a:fontScheme>
    <a:fmtScheme name="Predefinit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redefinito">
  <a:themeElements>
    <a:clrScheme name="Predefinito">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Predefinito">
      <a:majorFont>
        <a:latin typeface="Helvetica"/>
        <a:ea typeface="Helvetica"/>
        <a:cs typeface="Helvetica"/>
      </a:majorFont>
      <a:minorFont>
        <a:latin typeface="Liberation Sans"/>
        <a:ea typeface="Liberation Sans"/>
        <a:cs typeface="Liberation Sans"/>
      </a:minorFont>
    </a:fontScheme>
    <a:fmtScheme name="Predefinit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